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318" r:id="rId3"/>
    <p:sldId id="319" r:id="rId4"/>
    <p:sldId id="303" r:id="rId5"/>
    <p:sldId id="304"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01" r:id="rId19"/>
    <p:sldId id="30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28F742-7EC2-42B4-6D3B-51B5E504D548}" v="15" dt="2024-08-14T16:11:18.483"/>
    <p1510:client id="{AEE45B46-CD0C-E7D1-A045-455A194F6498}" v="33" dt="2024-08-14T17:55:43.723"/>
    <p1510:client id="{F85E88AA-4DAC-6875-F0EF-ED0F9FA5CB52}" v="21" dt="2024-08-14T09:24:54.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94660"/>
  </p:normalViewPr>
  <p:slideViewPr>
    <p:cSldViewPr snapToGrid="0">
      <p:cViewPr varScale="1">
        <p:scale>
          <a:sx n="70" d="100"/>
          <a:sy n="70" d="100"/>
        </p:scale>
        <p:origin x="34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kshay Singh" userId="S::akshay@district98.org::2560e824-9fcb-41e4-8a3d-4cdbdb17cd13" providerId="AD" clId="Web-{1528F742-7EC2-42B4-6D3B-51B5E504D548}"/>
    <pc:docChg chg="modSld">
      <pc:chgData name="Akshay Singh" userId="S::akshay@district98.org::2560e824-9fcb-41e4-8a3d-4cdbdb17cd13" providerId="AD" clId="Web-{1528F742-7EC2-42B4-6D3B-51B5E504D548}" dt="2024-08-14T16:11:18.483" v="16" actId="20577"/>
      <pc:docMkLst>
        <pc:docMk/>
      </pc:docMkLst>
      <pc:sldChg chg="modSp">
        <pc:chgData name="Akshay Singh" userId="S::akshay@district98.org::2560e824-9fcb-41e4-8a3d-4cdbdb17cd13" providerId="AD" clId="Web-{1528F742-7EC2-42B4-6D3B-51B5E504D548}" dt="2024-08-14T16:10:54.327" v="5" actId="20577"/>
        <pc:sldMkLst>
          <pc:docMk/>
          <pc:sldMk cId="2471073996" sldId="266"/>
        </pc:sldMkLst>
        <pc:spChg chg="mod">
          <ac:chgData name="Akshay Singh" userId="S::akshay@district98.org::2560e824-9fcb-41e4-8a3d-4cdbdb17cd13" providerId="AD" clId="Web-{1528F742-7EC2-42B4-6D3B-51B5E504D548}" dt="2024-08-14T16:10:54.327" v="5" actId="20577"/>
          <ac:spMkLst>
            <pc:docMk/>
            <pc:sldMk cId="2471073996" sldId="266"/>
            <ac:spMk id="5" creationId="{A9B0F235-C1B8-78A0-E9B9-1322915874F2}"/>
          </ac:spMkLst>
        </pc:spChg>
      </pc:sldChg>
      <pc:sldChg chg="modSp">
        <pc:chgData name="Akshay Singh" userId="S::akshay@district98.org::2560e824-9fcb-41e4-8a3d-4cdbdb17cd13" providerId="AD" clId="Web-{1528F742-7EC2-42B4-6D3B-51B5E504D548}" dt="2024-08-14T16:11:18.483" v="16" actId="20577"/>
        <pc:sldMkLst>
          <pc:docMk/>
          <pc:sldMk cId="3358998420" sldId="284"/>
        </pc:sldMkLst>
        <pc:spChg chg="mod">
          <ac:chgData name="Akshay Singh" userId="S::akshay@district98.org::2560e824-9fcb-41e4-8a3d-4cdbdb17cd13" providerId="AD" clId="Web-{1528F742-7EC2-42B4-6D3B-51B5E504D548}" dt="2024-08-14T16:11:18.483" v="16" actId="20577"/>
          <ac:spMkLst>
            <pc:docMk/>
            <pc:sldMk cId="3358998420" sldId="284"/>
            <ac:spMk id="5" creationId="{A9B0F235-C1B8-78A0-E9B9-1322915874F2}"/>
          </ac:spMkLst>
        </pc:spChg>
      </pc:sldChg>
    </pc:docChg>
  </pc:docChgLst>
  <pc:docChgLst>
    <pc:chgData name="Guest User" userId="S::urn:spo:anon#0c641ad85dbf1090e3f75832da0cea85c6847caeff3474efab59457e91c4ea8f::" providerId="AD" clId="Web-{F85E88AA-4DAC-6875-F0EF-ED0F9FA5CB52}"/>
    <pc:docChg chg="modSld">
      <pc:chgData name="Guest User" userId="S::urn:spo:anon#0c641ad85dbf1090e3f75832da0cea85c6847caeff3474efab59457e91c4ea8f::" providerId="AD" clId="Web-{F85E88AA-4DAC-6875-F0EF-ED0F9FA5CB52}" dt="2024-08-14T09:24:54.320" v="12" actId="20577"/>
      <pc:docMkLst>
        <pc:docMk/>
      </pc:docMkLst>
      <pc:sldChg chg="modSp">
        <pc:chgData name="Guest User" userId="S::urn:spo:anon#0c641ad85dbf1090e3f75832da0cea85c6847caeff3474efab59457e91c4ea8f::" providerId="AD" clId="Web-{F85E88AA-4DAC-6875-F0EF-ED0F9FA5CB52}" dt="2024-08-14T09:23:52.741" v="4" actId="20577"/>
        <pc:sldMkLst>
          <pc:docMk/>
          <pc:sldMk cId="2471073996" sldId="266"/>
        </pc:sldMkLst>
        <pc:spChg chg="mod">
          <ac:chgData name="Guest User" userId="S::urn:spo:anon#0c641ad85dbf1090e3f75832da0cea85c6847caeff3474efab59457e91c4ea8f::" providerId="AD" clId="Web-{F85E88AA-4DAC-6875-F0EF-ED0F9FA5CB52}" dt="2024-08-14T09:23:52.741" v="4" actId="20577"/>
          <ac:spMkLst>
            <pc:docMk/>
            <pc:sldMk cId="2471073996" sldId="266"/>
            <ac:spMk id="5" creationId="{A9B0F235-C1B8-78A0-E9B9-1322915874F2}"/>
          </ac:spMkLst>
        </pc:spChg>
      </pc:sldChg>
      <pc:sldChg chg="modSp">
        <pc:chgData name="Guest User" userId="S::urn:spo:anon#0c641ad85dbf1090e3f75832da0cea85c6847caeff3474efab59457e91c4ea8f::" providerId="AD" clId="Web-{F85E88AA-4DAC-6875-F0EF-ED0F9FA5CB52}" dt="2024-08-14T09:23:47.788" v="0" actId="1076"/>
        <pc:sldMkLst>
          <pc:docMk/>
          <pc:sldMk cId="683549557" sldId="283"/>
        </pc:sldMkLst>
        <pc:picChg chg="mod">
          <ac:chgData name="Guest User" userId="S::urn:spo:anon#0c641ad85dbf1090e3f75832da0cea85c6847caeff3474efab59457e91c4ea8f::" providerId="AD" clId="Web-{F85E88AA-4DAC-6875-F0EF-ED0F9FA5CB52}" dt="2024-08-14T09:23:47.788" v="0" actId="1076"/>
          <ac:picMkLst>
            <pc:docMk/>
            <pc:sldMk cId="683549557" sldId="283"/>
            <ac:picMk id="10" creationId="{B3ACB844-8443-37DD-526A-AAFAA2DBC6D3}"/>
          </ac:picMkLst>
        </pc:picChg>
      </pc:sldChg>
      <pc:sldChg chg="modSp">
        <pc:chgData name="Guest User" userId="S::urn:spo:anon#0c641ad85dbf1090e3f75832da0cea85c6847caeff3474efab59457e91c4ea8f::" providerId="AD" clId="Web-{F85E88AA-4DAC-6875-F0EF-ED0F9FA5CB52}" dt="2024-08-14T09:24:54.320" v="12" actId="20577"/>
        <pc:sldMkLst>
          <pc:docMk/>
          <pc:sldMk cId="912914133" sldId="299"/>
        </pc:sldMkLst>
        <pc:spChg chg="mod">
          <ac:chgData name="Guest User" userId="S::urn:spo:anon#0c641ad85dbf1090e3f75832da0cea85c6847caeff3474efab59457e91c4ea8f::" providerId="AD" clId="Web-{F85E88AA-4DAC-6875-F0EF-ED0F9FA5CB52}" dt="2024-08-14T09:24:54.320" v="12" actId="20577"/>
          <ac:spMkLst>
            <pc:docMk/>
            <pc:sldMk cId="912914133" sldId="299"/>
            <ac:spMk id="9" creationId="{1B04374F-0AA9-4378-79C1-FC10F61F4AE9}"/>
          </ac:spMkLst>
        </pc:spChg>
      </pc:sldChg>
    </pc:docChg>
  </pc:docChgLst>
  <pc:docChgLst>
    <pc:chgData name="Guest User" userId="S::urn:spo:anon#71b9c4019bcc9d1ed48d21729f12375a0db5fd5bdf79d3d6f4355df22f92f380::" providerId="AD" clId="Web-{AEE45B46-CD0C-E7D1-A045-455A194F6498}"/>
    <pc:docChg chg="modSld">
      <pc:chgData name="Guest User" userId="S::urn:spo:anon#71b9c4019bcc9d1ed48d21729f12375a0db5fd5bdf79d3d6f4355df22f92f380::" providerId="AD" clId="Web-{AEE45B46-CD0C-E7D1-A045-455A194F6498}" dt="2024-08-14T17:55:43.723" v="33" actId="20577"/>
      <pc:docMkLst>
        <pc:docMk/>
      </pc:docMkLst>
      <pc:sldChg chg="modSp">
        <pc:chgData name="Guest User" userId="S::urn:spo:anon#71b9c4019bcc9d1ed48d21729f12375a0db5fd5bdf79d3d6f4355df22f92f380::" providerId="AD" clId="Web-{AEE45B46-CD0C-E7D1-A045-455A194F6498}" dt="2024-08-14T17:43:25.283" v="2" actId="20577"/>
        <pc:sldMkLst>
          <pc:docMk/>
          <pc:sldMk cId="2471073996" sldId="266"/>
        </pc:sldMkLst>
        <pc:spChg chg="mod">
          <ac:chgData name="Guest User" userId="S::urn:spo:anon#71b9c4019bcc9d1ed48d21729f12375a0db5fd5bdf79d3d6f4355df22f92f380::" providerId="AD" clId="Web-{AEE45B46-CD0C-E7D1-A045-455A194F6498}" dt="2024-08-14T17:43:25.283" v="2" actId="20577"/>
          <ac:spMkLst>
            <pc:docMk/>
            <pc:sldMk cId="2471073996" sldId="266"/>
            <ac:spMk id="5" creationId="{A9B0F235-C1B8-78A0-E9B9-1322915874F2}"/>
          </ac:spMkLst>
        </pc:spChg>
      </pc:sldChg>
      <pc:sldChg chg="modSp">
        <pc:chgData name="Guest User" userId="S::urn:spo:anon#71b9c4019bcc9d1ed48d21729f12375a0db5fd5bdf79d3d6f4355df22f92f380::" providerId="AD" clId="Web-{AEE45B46-CD0C-E7D1-A045-455A194F6498}" dt="2024-08-14T17:43:37.440" v="4" actId="20577"/>
        <pc:sldMkLst>
          <pc:docMk/>
          <pc:sldMk cId="2968860733" sldId="303"/>
        </pc:sldMkLst>
        <pc:spChg chg="mod">
          <ac:chgData name="Guest User" userId="S::urn:spo:anon#71b9c4019bcc9d1ed48d21729f12375a0db5fd5bdf79d3d6f4355df22f92f380::" providerId="AD" clId="Web-{AEE45B46-CD0C-E7D1-A045-455A194F6498}" dt="2024-08-14T17:43:37.440" v="4" actId="20577"/>
          <ac:spMkLst>
            <pc:docMk/>
            <pc:sldMk cId="2968860733" sldId="303"/>
            <ac:spMk id="5" creationId="{A9B0F235-C1B8-78A0-E9B9-1322915874F2}"/>
          </ac:spMkLst>
        </pc:spChg>
      </pc:sldChg>
      <pc:sldChg chg="modSp">
        <pc:chgData name="Guest User" userId="S::urn:spo:anon#71b9c4019bcc9d1ed48d21729f12375a0db5fd5bdf79d3d6f4355df22f92f380::" providerId="AD" clId="Web-{AEE45B46-CD0C-E7D1-A045-455A194F6498}" dt="2024-08-14T17:44:01.534" v="13" actId="20577"/>
        <pc:sldMkLst>
          <pc:docMk/>
          <pc:sldMk cId="3909052289" sldId="306"/>
        </pc:sldMkLst>
        <pc:spChg chg="mod">
          <ac:chgData name="Guest User" userId="S::urn:spo:anon#71b9c4019bcc9d1ed48d21729f12375a0db5fd5bdf79d3d6f4355df22f92f380::" providerId="AD" clId="Web-{AEE45B46-CD0C-E7D1-A045-455A194F6498}" dt="2024-08-14T17:44:01.534" v="13" actId="20577"/>
          <ac:spMkLst>
            <pc:docMk/>
            <pc:sldMk cId="3909052289" sldId="306"/>
            <ac:spMk id="5" creationId="{A9B0F235-C1B8-78A0-E9B9-1322915874F2}"/>
          </ac:spMkLst>
        </pc:spChg>
      </pc:sldChg>
      <pc:sldChg chg="modSp">
        <pc:chgData name="Guest User" userId="S::urn:spo:anon#71b9c4019bcc9d1ed48d21729f12375a0db5fd5bdf79d3d6f4355df22f92f380::" providerId="AD" clId="Web-{AEE45B46-CD0C-E7D1-A045-455A194F6498}" dt="2024-08-14T17:44:05.050" v="14" actId="20577"/>
        <pc:sldMkLst>
          <pc:docMk/>
          <pc:sldMk cId="351662856" sldId="307"/>
        </pc:sldMkLst>
        <pc:spChg chg="mod">
          <ac:chgData name="Guest User" userId="S::urn:spo:anon#71b9c4019bcc9d1ed48d21729f12375a0db5fd5bdf79d3d6f4355df22f92f380::" providerId="AD" clId="Web-{AEE45B46-CD0C-E7D1-A045-455A194F6498}" dt="2024-08-14T17:44:05.050" v="14" actId="20577"/>
          <ac:spMkLst>
            <pc:docMk/>
            <pc:sldMk cId="351662856" sldId="307"/>
            <ac:spMk id="5" creationId="{A9B0F235-C1B8-78A0-E9B9-1322915874F2}"/>
          </ac:spMkLst>
        </pc:spChg>
      </pc:sldChg>
      <pc:sldChg chg="modSp">
        <pc:chgData name="Guest User" userId="S::urn:spo:anon#71b9c4019bcc9d1ed48d21729f12375a0db5fd5bdf79d3d6f4355df22f92f380::" providerId="AD" clId="Web-{AEE45B46-CD0C-E7D1-A045-455A194F6498}" dt="2024-08-14T17:44:08.987" v="15" actId="20577"/>
        <pc:sldMkLst>
          <pc:docMk/>
          <pc:sldMk cId="81688953" sldId="308"/>
        </pc:sldMkLst>
        <pc:spChg chg="mod">
          <ac:chgData name="Guest User" userId="S::urn:spo:anon#71b9c4019bcc9d1ed48d21729f12375a0db5fd5bdf79d3d6f4355df22f92f380::" providerId="AD" clId="Web-{AEE45B46-CD0C-E7D1-A045-455A194F6498}" dt="2024-08-14T17:44:08.987" v="15" actId="20577"/>
          <ac:spMkLst>
            <pc:docMk/>
            <pc:sldMk cId="81688953" sldId="308"/>
            <ac:spMk id="5" creationId="{A9B0F235-C1B8-78A0-E9B9-1322915874F2}"/>
          </ac:spMkLst>
        </pc:spChg>
      </pc:sldChg>
      <pc:sldChg chg="modSp">
        <pc:chgData name="Guest User" userId="S::urn:spo:anon#71b9c4019bcc9d1ed48d21729f12375a0db5fd5bdf79d3d6f4355df22f92f380::" providerId="AD" clId="Web-{AEE45B46-CD0C-E7D1-A045-455A194F6498}" dt="2024-08-14T17:44:16.691" v="16" actId="20577"/>
        <pc:sldMkLst>
          <pc:docMk/>
          <pc:sldMk cId="2846298110" sldId="309"/>
        </pc:sldMkLst>
        <pc:spChg chg="mod">
          <ac:chgData name="Guest User" userId="S::urn:spo:anon#71b9c4019bcc9d1ed48d21729f12375a0db5fd5bdf79d3d6f4355df22f92f380::" providerId="AD" clId="Web-{AEE45B46-CD0C-E7D1-A045-455A194F6498}" dt="2024-08-14T17:44:16.691" v="16" actId="20577"/>
          <ac:spMkLst>
            <pc:docMk/>
            <pc:sldMk cId="2846298110" sldId="309"/>
            <ac:spMk id="5" creationId="{A9B0F235-C1B8-78A0-E9B9-1322915874F2}"/>
          </ac:spMkLst>
        </pc:spChg>
      </pc:sldChg>
      <pc:sldChg chg="modSp">
        <pc:chgData name="Guest User" userId="S::urn:spo:anon#71b9c4019bcc9d1ed48d21729f12375a0db5fd5bdf79d3d6f4355df22f92f380::" providerId="AD" clId="Web-{AEE45B46-CD0C-E7D1-A045-455A194F6498}" dt="2024-08-14T17:44:23.660" v="19" actId="20577"/>
        <pc:sldMkLst>
          <pc:docMk/>
          <pc:sldMk cId="3388635529" sldId="310"/>
        </pc:sldMkLst>
        <pc:spChg chg="mod">
          <ac:chgData name="Guest User" userId="S::urn:spo:anon#71b9c4019bcc9d1ed48d21729f12375a0db5fd5bdf79d3d6f4355df22f92f380::" providerId="AD" clId="Web-{AEE45B46-CD0C-E7D1-A045-455A194F6498}" dt="2024-08-14T17:44:23.660" v="19" actId="20577"/>
          <ac:spMkLst>
            <pc:docMk/>
            <pc:sldMk cId="3388635529" sldId="310"/>
            <ac:spMk id="5" creationId="{A9B0F235-C1B8-78A0-E9B9-1322915874F2}"/>
          </ac:spMkLst>
        </pc:spChg>
      </pc:sldChg>
      <pc:sldChg chg="modSp">
        <pc:chgData name="Guest User" userId="S::urn:spo:anon#71b9c4019bcc9d1ed48d21729f12375a0db5fd5bdf79d3d6f4355df22f92f380::" providerId="AD" clId="Web-{AEE45B46-CD0C-E7D1-A045-455A194F6498}" dt="2024-08-14T17:55:16.395" v="24" actId="20577"/>
        <pc:sldMkLst>
          <pc:docMk/>
          <pc:sldMk cId="3385161025" sldId="313"/>
        </pc:sldMkLst>
        <pc:spChg chg="mod">
          <ac:chgData name="Guest User" userId="S::urn:spo:anon#71b9c4019bcc9d1ed48d21729f12375a0db5fd5bdf79d3d6f4355df22f92f380::" providerId="AD" clId="Web-{AEE45B46-CD0C-E7D1-A045-455A194F6498}" dt="2024-08-14T17:55:16.395" v="24" actId="20577"/>
          <ac:spMkLst>
            <pc:docMk/>
            <pc:sldMk cId="3385161025" sldId="313"/>
            <ac:spMk id="5" creationId="{A9B0F235-C1B8-78A0-E9B9-1322915874F2}"/>
          </ac:spMkLst>
        </pc:spChg>
      </pc:sldChg>
      <pc:sldChg chg="modSp">
        <pc:chgData name="Guest User" userId="S::urn:spo:anon#71b9c4019bcc9d1ed48d21729f12375a0db5fd5bdf79d3d6f4355df22f92f380::" providerId="AD" clId="Web-{AEE45B46-CD0C-E7D1-A045-455A194F6498}" dt="2024-08-14T17:55:24.520" v="26" actId="20577"/>
        <pc:sldMkLst>
          <pc:docMk/>
          <pc:sldMk cId="3422859220" sldId="314"/>
        </pc:sldMkLst>
        <pc:spChg chg="mod">
          <ac:chgData name="Guest User" userId="S::urn:spo:anon#71b9c4019bcc9d1ed48d21729f12375a0db5fd5bdf79d3d6f4355df22f92f380::" providerId="AD" clId="Web-{AEE45B46-CD0C-E7D1-A045-455A194F6498}" dt="2024-08-14T17:55:24.520" v="26" actId="20577"/>
          <ac:spMkLst>
            <pc:docMk/>
            <pc:sldMk cId="3422859220" sldId="314"/>
            <ac:spMk id="5" creationId="{A9B0F235-C1B8-78A0-E9B9-1322915874F2}"/>
          </ac:spMkLst>
        </pc:spChg>
      </pc:sldChg>
      <pc:sldChg chg="modSp">
        <pc:chgData name="Guest User" userId="S::urn:spo:anon#71b9c4019bcc9d1ed48d21729f12375a0db5fd5bdf79d3d6f4355df22f92f380::" providerId="AD" clId="Web-{AEE45B46-CD0C-E7D1-A045-455A194F6498}" dt="2024-08-14T17:55:30.489" v="28" actId="20577"/>
        <pc:sldMkLst>
          <pc:docMk/>
          <pc:sldMk cId="2253211251" sldId="315"/>
        </pc:sldMkLst>
        <pc:spChg chg="mod">
          <ac:chgData name="Guest User" userId="S::urn:spo:anon#71b9c4019bcc9d1ed48d21729f12375a0db5fd5bdf79d3d6f4355df22f92f380::" providerId="AD" clId="Web-{AEE45B46-CD0C-E7D1-A045-455A194F6498}" dt="2024-08-14T17:55:30.489" v="28" actId="20577"/>
          <ac:spMkLst>
            <pc:docMk/>
            <pc:sldMk cId="2253211251" sldId="315"/>
            <ac:spMk id="5" creationId="{A9B0F235-C1B8-78A0-E9B9-1322915874F2}"/>
          </ac:spMkLst>
        </pc:spChg>
      </pc:sldChg>
      <pc:sldChg chg="modSp">
        <pc:chgData name="Guest User" userId="S::urn:spo:anon#71b9c4019bcc9d1ed48d21729f12375a0db5fd5bdf79d3d6f4355df22f92f380::" providerId="AD" clId="Web-{AEE45B46-CD0C-E7D1-A045-455A194F6498}" dt="2024-08-14T17:55:38.676" v="31" actId="20577"/>
        <pc:sldMkLst>
          <pc:docMk/>
          <pc:sldMk cId="2948247531" sldId="316"/>
        </pc:sldMkLst>
        <pc:spChg chg="mod">
          <ac:chgData name="Guest User" userId="S::urn:spo:anon#71b9c4019bcc9d1ed48d21729f12375a0db5fd5bdf79d3d6f4355df22f92f380::" providerId="AD" clId="Web-{AEE45B46-CD0C-E7D1-A045-455A194F6498}" dt="2024-08-14T17:55:38.676" v="31" actId="20577"/>
          <ac:spMkLst>
            <pc:docMk/>
            <pc:sldMk cId="2948247531" sldId="316"/>
            <ac:spMk id="5" creationId="{A9B0F235-C1B8-78A0-E9B9-1322915874F2}"/>
          </ac:spMkLst>
        </pc:spChg>
      </pc:sldChg>
      <pc:sldChg chg="modSp">
        <pc:chgData name="Guest User" userId="S::urn:spo:anon#71b9c4019bcc9d1ed48d21729f12375a0db5fd5bdf79d3d6f4355df22f92f380::" providerId="AD" clId="Web-{AEE45B46-CD0C-E7D1-A045-455A194F6498}" dt="2024-08-14T17:55:43.723" v="33" actId="20577"/>
        <pc:sldMkLst>
          <pc:docMk/>
          <pc:sldMk cId="1960671439" sldId="317"/>
        </pc:sldMkLst>
        <pc:spChg chg="mod">
          <ac:chgData name="Guest User" userId="S::urn:spo:anon#71b9c4019bcc9d1ed48d21729f12375a0db5fd5bdf79d3d6f4355df22f92f380::" providerId="AD" clId="Web-{AEE45B46-CD0C-E7D1-A045-455A194F6498}" dt="2024-08-14T17:55:43.723" v="33" actId="20577"/>
          <ac:spMkLst>
            <pc:docMk/>
            <pc:sldMk cId="1960671439" sldId="317"/>
            <ac:spMk id="5" creationId="{A9B0F235-C1B8-78A0-E9B9-1322915874F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eQ_xjZffUMW4TfsdSBD1Lcu5FbhZ6ZPYarKgB0D-TlYLTwTg/viewform?usp=dialog"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fo20fKMm3opnRxkKkTlHMI29CDIpIa2Llk5PYJTJtBWbl6Zg/viewform?usp=header"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Humorous Speech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rgbClr val="004165"/>
                </a:solidFill>
                <a:latin typeface="Gotham" panose="02000504050000020004" pitchFamily="2" charset="0"/>
              </a:rPr>
              <a:t>Judges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1209358"/>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28272AB5-BC62-B021-661D-6173486DB8EA}"/>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10" name="Content Placeholder 4">
            <a:extLst>
              <a:ext uri="{FF2B5EF4-FFF2-40B4-BE49-F238E27FC236}">
                <a16:creationId xmlns:a16="http://schemas.microsoft.com/office/drawing/2014/main" id="{7629416B-088C-CB72-15B3-BE400E522A4C}"/>
              </a:ext>
            </a:extLst>
          </p:cNvPr>
          <p:cNvSpPr>
            <a:spLocks noGrp="1"/>
          </p:cNvSpPr>
          <p:nvPr>
            <p:ph idx="1"/>
          </p:nvPr>
        </p:nvSpPr>
        <p:spPr>
          <a:xfrm>
            <a:off x="838200" y="1589651"/>
            <a:ext cx="5454445" cy="4201549"/>
          </a:xfrm>
        </p:spPr>
        <p:txBody>
          <a:bodyPr vert="horz" lIns="91440" tIns="45720" rIns="91440" bIns="45720" rtlCol="0" anchor="t">
            <a:normAutofit/>
          </a:bodyPr>
          <a:lstStyle/>
          <a:p>
            <a:pPr marL="12065" marR="5080" indent="0" algn="just">
              <a:lnSpc>
                <a:spcPct val="100699"/>
              </a:lnSpc>
              <a:spcBef>
                <a:spcPts val="100"/>
              </a:spcBef>
              <a:buSzPct val="75555"/>
              <a:buNone/>
              <a:tabLst>
                <a:tab pos="258445" algn="l"/>
              </a:tabLst>
            </a:pPr>
            <a:r>
              <a:rPr lang="en-US" sz="1800" dirty="0">
                <a:solidFill>
                  <a:srgbClr val="333333"/>
                </a:solidFill>
                <a:latin typeface="Arial MT"/>
                <a:cs typeface="Arial MT"/>
              </a:rPr>
              <a:t>Write</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across</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spc="5" dirty="0">
                <a:solidFill>
                  <a:srgbClr val="333333"/>
                </a:solidFill>
                <a:latin typeface="Arial MT"/>
                <a:cs typeface="Arial MT"/>
              </a:rPr>
              <a:t>of</a:t>
            </a:r>
            <a:r>
              <a:rPr lang="en-US" sz="1800" spc="10" dirty="0">
                <a:solidFill>
                  <a:srgbClr val="333333"/>
                </a:solidFill>
                <a:latin typeface="Arial MT"/>
                <a:cs typeface="Arial MT"/>
              </a:rPr>
              <a:t> </a:t>
            </a:r>
            <a:r>
              <a:rPr lang="en-US" sz="1800" dirty="0">
                <a:solidFill>
                  <a:srgbClr val="333333"/>
                </a:solidFill>
                <a:latin typeface="Arial MT"/>
                <a:cs typeface="Arial MT"/>
              </a:rPr>
              <a:t>the </a:t>
            </a:r>
            <a:r>
              <a:rPr lang="en-US" sz="1800" spc="-615" dirty="0">
                <a:solidFill>
                  <a:srgbClr val="333333"/>
                </a:solidFill>
                <a:latin typeface="Arial MT"/>
                <a:cs typeface="Arial MT"/>
              </a:rPr>
              <a:t> </a:t>
            </a:r>
            <a:r>
              <a:rPr lang="en-US" sz="1800" spc="5" dirty="0">
                <a:solidFill>
                  <a:srgbClr val="333333"/>
                </a:solidFill>
                <a:latin typeface="Arial MT"/>
                <a:cs typeface="Arial MT"/>
              </a:rPr>
              <a:t>ballot (in </a:t>
            </a:r>
            <a:r>
              <a:rPr lang="en-US" sz="1800" dirty="0">
                <a:solidFill>
                  <a:srgbClr val="333333"/>
                </a:solidFill>
                <a:latin typeface="Arial MT"/>
                <a:cs typeface="Arial MT"/>
              </a:rPr>
              <a:t>the </a:t>
            </a:r>
            <a:r>
              <a:rPr lang="en-US" sz="1800" spc="5" dirty="0">
                <a:solidFill>
                  <a:srgbClr val="333333"/>
                </a:solidFill>
                <a:latin typeface="Arial MT"/>
                <a:cs typeface="Arial MT"/>
              </a:rPr>
              <a:t>columns) in speaking order, </a:t>
            </a:r>
            <a:r>
              <a:rPr lang="en-US" sz="1800" dirty="0">
                <a:solidFill>
                  <a:srgbClr val="333333"/>
                </a:solidFill>
                <a:latin typeface="Arial MT"/>
                <a:cs typeface="Arial MT"/>
              </a:rPr>
              <a:t>either </a:t>
            </a:r>
            <a:r>
              <a:rPr lang="en-US" sz="1800" spc="5" dirty="0">
                <a:solidFill>
                  <a:srgbClr val="333333"/>
                </a:solidFill>
                <a:latin typeface="Arial MT"/>
                <a:cs typeface="Arial MT"/>
              </a:rPr>
              <a:t> left</a:t>
            </a:r>
            <a:r>
              <a:rPr lang="en-US" sz="1800" spc="-2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right,</a:t>
            </a:r>
            <a:r>
              <a:rPr lang="en-US" sz="1800" spc="-15"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right</a:t>
            </a:r>
            <a:r>
              <a:rPr lang="en-US" sz="1800" spc="-1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left.</a:t>
            </a:r>
            <a:endParaRPr lang="en-US" sz="1800" dirty="0">
              <a:latin typeface="Arial MT"/>
              <a:cs typeface="Arial MT"/>
            </a:endParaRPr>
          </a:p>
          <a:p>
            <a:pPr>
              <a:lnSpc>
                <a:spcPct val="100000"/>
              </a:lnSpc>
              <a:buClr>
                <a:srgbClr val="333333"/>
              </a:buClr>
              <a:buFont typeface="Arial MT"/>
              <a:buChar char="•"/>
            </a:pPr>
            <a:endParaRPr lang="en-US" sz="1800" dirty="0">
              <a:latin typeface="Arial MT"/>
              <a:cs typeface="Arial MT"/>
            </a:endParaRPr>
          </a:p>
          <a:p>
            <a:pPr marL="12065" indent="0">
              <a:lnSpc>
                <a:spcPct val="100000"/>
              </a:lnSpc>
              <a:spcBef>
                <a:spcPts val="2065"/>
              </a:spcBef>
              <a:buSzPct val="75555"/>
              <a:buNone/>
              <a:tabLst>
                <a:tab pos="257810" algn="l"/>
                <a:tab pos="258445" algn="l"/>
              </a:tabLst>
            </a:pPr>
            <a:r>
              <a:rPr lang="en-US" sz="1800" b="1" spc="5" dirty="0">
                <a:solidFill>
                  <a:srgbClr val="333333"/>
                </a:solidFill>
                <a:latin typeface="Arial MT"/>
                <a:cs typeface="Arial MT"/>
              </a:rPr>
              <a:t>Speaking</a:t>
            </a:r>
            <a:r>
              <a:rPr lang="en-US" sz="1800" b="1" spc="-15" dirty="0">
                <a:solidFill>
                  <a:srgbClr val="333333"/>
                </a:solidFill>
                <a:latin typeface="Arial MT"/>
                <a:cs typeface="Arial MT"/>
              </a:rPr>
              <a:t> </a:t>
            </a:r>
            <a:r>
              <a:rPr lang="en-US" sz="1800" b="1" spc="5" dirty="0">
                <a:solidFill>
                  <a:srgbClr val="333333"/>
                </a:solidFill>
                <a:latin typeface="Arial MT"/>
                <a:cs typeface="Arial MT"/>
              </a:rPr>
              <a:t>Order:</a:t>
            </a:r>
            <a:endParaRPr lang="en-US" sz="1800" b="1" dirty="0">
              <a:latin typeface="Arial MT"/>
              <a:cs typeface="Arial MT"/>
            </a:endParaRPr>
          </a:p>
          <a:p>
            <a:pPr marL="707390" lvl="1" indent="-245745">
              <a:lnSpc>
                <a:spcPct val="100000"/>
              </a:lnSpc>
              <a:spcBef>
                <a:spcPts val="52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10" dirty="0">
                <a:solidFill>
                  <a:srgbClr val="333333"/>
                </a:solidFill>
                <a:latin typeface="Arial MT"/>
                <a:cs typeface="Arial MT"/>
              </a:rPr>
              <a:t>1</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2</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3</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4</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5</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p:txBody>
      </p:sp>
      <p:sp>
        <p:nvSpPr>
          <p:cNvPr id="11" name="TextBox 10">
            <a:extLst>
              <a:ext uri="{FF2B5EF4-FFF2-40B4-BE49-F238E27FC236}">
                <a16:creationId xmlns:a16="http://schemas.microsoft.com/office/drawing/2014/main" id="{94300536-56A7-CCFD-7436-A2B6FD4DDA60}"/>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388635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4BBC6A9A-B4EC-54A6-050E-933A105D1B4B}"/>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11" name="TextBox 10">
            <a:extLst>
              <a:ext uri="{FF2B5EF4-FFF2-40B4-BE49-F238E27FC236}">
                <a16:creationId xmlns:a16="http://schemas.microsoft.com/office/drawing/2014/main" id="{18AB6E62-D186-AF92-953F-CB9ED35C1252}"/>
              </a:ext>
            </a:extLst>
          </p:cNvPr>
          <p:cNvSpPr txBox="1"/>
          <p:nvPr/>
        </p:nvSpPr>
        <p:spPr>
          <a:xfrm>
            <a:off x="1228379" y="1854531"/>
            <a:ext cx="5583901" cy="3242106"/>
          </a:xfrm>
          <a:prstGeom prst="rect">
            <a:avLst/>
          </a:prstGeom>
          <a:noFill/>
        </p:spPr>
        <p:txBody>
          <a:bodyPr wrap="square">
            <a:spAutoFit/>
          </a:bodyPr>
          <a:lstStyle/>
          <a:p>
            <a:pPr marL="354965" marR="5080" indent="-342900" algn="just">
              <a:lnSpc>
                <a:spcPct val="100699"/>
              </a:lnSpc>
              <a:spcBef>
                <a:spcPts val="10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After</a:t>
            </a:r>
            <a:r>
              <a:rPr lang="en-US" sz="1800" spc="10" dirty="0">
                <a:solidFill>
                  <a:srgbClr val="333333"/>
                </a:solidFill>
                <a:latin typeface="Arial MT"/>
                <a:cs typeface="Arial MT"/>
              </a:rPr>
              <a:t> </a:t>
            </a:r>
            <a:r>
              <a:rPr lang="en-US" sz="1800" spc="5" dirty="0">
                <a:solidFill>
                  <a:srgbClr val="333333"/>
                </a:solidFill>
                <a:latin typeface="Arial MT"/>
                <a:cs typeface="Arial MT"/>
              </a:rPr>
              <a:t>a</a:t>
            </a:r>
            <a:r>
              <a:rPr lang="en-US" sz="1800" spc="10" dirty="0">
                <a:solidFill>
                  <a:srgbClr val="333333"/>
                </a:solidFill>
                <a:latin typeface="Arial MT"/>
                <a:cs typeface="Arial MT"/>
              </a:rPr>
              <a:t> </a:t>
            </a:r>
            <a:r>
              <a:rPr lang="en-US" sz="1800" spc="5" dirty="0">
                <a:solidFill>
                  <a:srgbClr val="333333"/>
                </a:solidFill>
                <a:latin typeface="Arial MT"/>
                <a:cs typeface="Arial MT"/>
              </a:rPr>
              <a:t>speech,</a:t>
            </a:r>
            <a:r>
              <a:rPr lang="en-US" sz="1800" spc="10" dirty="0">
                <a:solidFill>
                  <a:srgbClr val="333333"/>
                </a:solidFill>
                <a:latin typeface="Arial MT"/>
                <a:cs typeface="Arial MT"/>
              </a:rPr>
              <a:t> </a:t>
            </a:r>
            <a:r>
              <a:rPr lang="en-US" sz="1800" spc="5" dirty="0">
                <a:solidFill>
                  <a:srgbClr val="333333"/>
                </a:solidFill>
                <a:latin typeface="Arial MT"/>
                <a:cs typeface="Arial MT"/>
              </a:rPr>
              <a:t>there</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5" dirty="0">
                <a:solidFill>
                  <a:srgbClr val="333333"/>
                </a:solidFill>
                <a:latin typeface="Arial MT"/>
                <a:cs typeface="Arial MT"/>
              </a:rPr>
              <a:t> be</a:t>
            </a:r>
            <a:r>
              <a:rPr lang="en-US" sz="1800" spc="10" dirty="0">
                <a:solidFill>
                  <a:srgbClr val="333333"/>
                </a:solidFill>
                <a:latin typeface="Arial MT"/>
                <a:cs typeface="Arial MT"/>
              </a:rPr>
              <a:t> </a:t>
            </a:r>
            <a:r>
              <a:rPr lang="en-US" sz="1800" dirty="0">
                <a:solidFill>
                  <a:srgbClr val="333333"/>
                </a:solidFill>
                <a:latin typeface="Arial MT"/>
                <a:cs typeface="Arial MT"/>
              </a:rPr>
              <a:t>one</a:t>
            </a:r>
            <a:r>
              <a:rPr lang="en-US" sz="1800" spc="5" dirty="0">
                <a:solidFill>
                  <a:srgbClr val="333333"/>
                </a:solidFill>
                <a:latin typeface="Arial MT"/>
                <a:cs typeface="Arial MT"/>
              </a:rPr>
              <a:t> minute  </a:t>
            </a:r>
            <a:r>
              <a:rPr lang="en-US" sz="1800" spc="-10" dirty="0">
                <a:solidFill>
                  <a:srgbClr val="333333"/>
                </a:solidFill>
                <a:latin typeface="Arial MT"/>
                <a:cs typeface="Arial MT"/>
              </a:rPr>
              <a:t>of </a:t>
            </a:r>
            <a:r>
              <a:rPr lang="en-US" sz="1800" spc="-5" dirty="0">
                <a:solidFill>
                  <a:srgbClr val="333333"/>
                </a:solidFill>
                <a:latin typeface="Arial MT"/>
                <a:cs typeface="Arial MT"/>
              </a:rPr>
              <a:t> </a:t>
            </a:r>
            <a:r>
              <a:rPr lang="en-US" sz="1800" spc="5" dirty="0">
                <a:solidFill>
                  <a:srgbClr val="333333"/>
                </a:solidFill>
                <a:latin typeface="Arial MT"/>
                <a:cs typeface="Arial MT"/>
              </a:rPr>
              <a:t>silence for you </a:t>
            </a:r>
            <a:r>
              <a:rPr lang="en-US" sz="1800" spc="10" dirty="0">
                <a:solidFill>
                  <a:srgbClr val="333333"/>
                </a:solidFill>
                <a:latin typeface="Arial MT"/>
                <a:cs typeface="Arial MT"/>
              </a:rPr>
              <a:t>to </a:t>
            </a:r>
            <a:r>
              <a:rPr lang="en-US" sz="1800" dirty="0">
                <a:solidFill>
                  <a:srgbClr val="333333"/>
                </a:solidFill>
                <a:latin typeface="Arial MT"/>
                <a:cs typeface="Arial MT"/>
              </a:rPr>
              <a:t>score </a:t>
            </a:r>
            <a:r>
              <a:rPr lang="en-US" sz="1800" spc="5" dirty="0">
                <a:solidFill>
                  <a:srgbClr val="333333"/>
                </a:solidFill>
                <a:latin typeface="Arial MT"/>
                <a:cs typeface="Arial MT"/>
              </a:rPr>
              <a:t>the contestant based </a:t>
            </a:r>
            <a:r>
              <a:rPr lang="en-US" sz="1800" dirty="0">
                <a:solidFill>
                  <a:srgbClr val="333333"/>
                </a:solidFill>
                <a:latin typeface="Arial MT"/>
                <a:cs typeface="Arial MT"/>
              </a:rPr>
              <a:t>on </a:t>
            </a:r>
            <a:r>
              <a:rPr lang="en-US" sz="1800" spc="5" dirty="0">
                <a:solidFill>
                  <a:srgbClr val="333333"/>
                </a:solidFill>
                <a:latin typeface="Arial MT"/>
                <a:cs typeface="Arial MT"/>
              </a:rPr>
              <a:t> each</a:t>
            </a:r>
            <a:r>
              <a:rPr lang="en-US" sz="1800" spc="-5" dirty="0">
                <a:solidFill>
                  <a:srgbClr val="333333"/>
                </a:solidFill>
                <a:latin typeface="Arial MT"/>
                <a:cs typeface="Arial MT"/>
              </a:rPr>
              <a:t> </a:t>
            </a:r>
            <a:r>
              <a:rPr lang="en-US" sz="1800" spc="5" dirty="0">
                <a:solidFill>
                  <a:srgbClr val="333333"/>
                </a:solidFill>
                <a:latin typeface="Arial MT"/>
                <a:cs typeface="Arial MT"/>
              </a:rPr>
              <a:t>criterion.</a:t>
            </a:r>
            <a:endParaRPr lang="en-US" sz="1800" dirty="0">
              <a:latin typeface="Arial MT"/>
              <a:cs typeface="Arial MT"/>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1800" dirty="0">
                <a:solidFill>
                  <a:srgbClr val="333333"/>
                </a:solidFill>
                <a:latin typeface="Arial MT"/>
                <a:cs typeface="Arial MT"/>
              </a:rPr>
              <a:t>After </a:t>
            </a:r>
            <a:r>
              <a:rPr lang="en-US" sz="1800" spc="5" dirty="0">
                <a:solidFill>
                  <a:srgbClr val="333333"/>
                </a:solidFill>
                <a:latin typeface="Arial MT"/>
                <a:cs typeface="Arial MT"/>
              </a:rPr>
              <a:t>the </a:t>
            </a:r>
            <a:r>
              <a:rPr lang="en-US" sz="1800" dirty="0">
                <a:solidFill>
                  <a:srgbClr val="333333"/>
                </a:solidFill>
                <a:latin typeface="Arial MT"/>
                <a:cs typeface="Arial MT"/>
              </a:rPr>
              <a:t>last </a:t>
            </a:r>
            <a:r>
              <a:rPr lang="en-US" sz="1800" spc="10" dirty="0">
                <a:solidFill>
                  <a:srgbClr val="333333"/>
                </a:solidFill>
                <a:latin typeface="Arial MT"/>
                <a:cs typeface="Arial MT"/>
              </a:rPr>
              <a:t>speech, </a:t>
            </a:r>
            <a:r>
              <a:rPr lang="en-US" sz="1800" spc="5" dirty="0">
                <a:solidFill>
                  <a:srgbClr val="333333"/>
                </a:solidFill>
                <a:latin typeface="Arial MT"/>
                <a:cs typeface="Arial MT"/>
              </a:rPr>
              <a:t>there </a:t>
            </a:r>
            <a:r>
              <a:rPr lang="en-US" sz="1800" dirty="0">
                <a:solidFill>
                  <a:srgbClr val="333333"/>
                </a:solidFill>
                <a:latin typeface="Arial MT"/>
                <a:cs typeface="Arial MT"/>
              </a:rPr>
              <a:t>will </a:t>
            </a:r>
            <a:r>
              <a:rPr lang="en-US" sz="1800" spc="5" dirty="0">
                <a:solidFill>
                  <a:srgbClr val="333333"/>
                </a:solidFill>
                <a:latin typeface="Arial MT"/>
                <a:cs typeface="Arial MT"/>
              </a:rPr>
              <a:t>be </a:t>
            </a:r>
            <a:r>
              <a:rPr lang="en-US" sz="1800" spc="10" dirty="0">
                <a:solidFill>
                  <a:srgbClr val="333333"/>
                </a:solidFill>
                <a:latin typeface="Arial MT"/>
                <a:cs typeface="Arial MT"/>
              </a:rPr>
              <a:t>3 </a:t>
            </a:r>
            <a:r>
              <a:rPr lang="en-US" sz="1800" spc="5" dirty="0">
                <a:solidFill>
                  <a:srgbClr val="333333"/>
                </a:solidFill>
                <a:latin typeface="Arial MT"/>
                <a:cs typeface="Arial MT"/>
              </a:rPr>
              <a:t>minutes </a:t>
            </a:r>
            <a:r>
              <a:rPr lang="en-US" sz="1800" dirty="0">
                <a:solidFill>
                  <a:srgbClr val="333333"/>
                </a:solidFill>
                <a:latin typeface="Arial MT"/>
                <a:cs typeface="Arial MT"/>
              </a:rPr>
              <a:t>of </a:t>
            </a:r>
            <a:r>
              <a:rPr lang="en-US" sz="1800" spc="5" dirty="0">
                <a:solidFill>
                  <a:srgbClr val="333333"/>
                </a:solidFill>
                <a:latin typeface="Arial MT"/>
                <a:cs typeface="Arial MT"/>
              </a:rPr>
              <a:t> silence for you </a:t>
            </a:r>
            <a:r>
              <a:rPr lang="en-US" sz="1800" spc="10" dirty="0">
                <a:solidFill>
                  <a:srgbClr val="333333"/>
                </a:solidFill>
                <a:latin typeface="Arial MT"/>
                <a:cs typeface="Arial MT"/>
              </a:rPr>
              <a:t>to </a:t>
            </a:r>
            <a:r>
              <a:rPr lang="en-US" sz="1800" spc="5" dirty="0">
                <a:solidFill>
                  <a:srgbClr val="333333"/>
                </a:solidFill>
                <a:latin typeface="Arial MT"/>
                <a:cs typeface="Arial MT"/>
              </a:rPr>
              <a:t>score the last contestant and </a:t>
            </a:r>
            <a:r>
              <a:rPr lang="en-US" sz="1800" spc="10" dirty="0">
                <a:solidFill>
                  <a:srgbClr val="333333"/>
                </a:solidFill>
                <a:latin typeface="Arial MT"/>
                <a:cs typeface="Arial MT"/>
              </a:rPr>
              <a:t> </a:t>
            </a:r>
            <a:r>
              <a:rPr lang="en-US" sz="1800" spc="5" dirty="0">
                <a:solidFill>
                  <a:srgbClr val="333333"/>
                </a:solidFill>
                <a:latin typeface="Arial MT"/>
                <a:cs typeface="Arial MT"/>
              </a:rPr>
              <a:t>add up the scores for </a:t>
            </a:r>
            <a:r>
              <a:rPr lang="en-US" sz="1800" dirty="0">
                <a:solidFill>
                  <a:srgbClr val="333333"/>
                </a:solidFill>
                <a:latin typeface="Arial MT"/>
                <a:cs typeface="Arial MT"/>
              </a:rPr>
              <a:t>all </a:t>
            </a:r>
            <a:r>
              <a:rPr lang="en-US" sz="1800" spc="5" dirty="0">
                <a:solidFill>
                  <a:srgbClr val="333333"/>
                </a:solidFill>
                <a:latin typeface="Arial MT"/>
                <a:cs typeface="Arial MT"/>
              </a:rPr>
              <a:t>the contestants and </a:t>
            </a:r>
            <a:r>
              <a:rPr lang="en-US" sz="1800" dirty="0">
                <a:solidFill>
                  <a:srgbClr val="333333"/>
                </a:solidFill>
                <a:latin typeface="Arial MT"/>
                <a:cs typeface="Arial MT"/>
              </a:rPr>
              <a:t>then </a:t>
            </a:r>
            <a:r>
              <a:rPr lang="en-US" sz="1800" spc="-615" dirty="0">
                <a:solidFill>
                  <a:srgbClr val="333333"/>
                </a:solidFill>
                <a:latin typeface="Arial MT"/>
                <a:cs typeface="Arial MT"/>
              </a:rPr>
              <a:t> </a:t>
            </a:r>
            <a:r>
              <a:rPr lang="en-US" sz="1800" spc="5" dirty="0">
                <a:solidFill>
                  <a:srgbClr val="333333"/>
                </a:solidFill>
                <a:latin typeface="Arial MT"/>
                <a:cs typeface="Arial MT"/>
              </a:rPr>
              <a:t>write</a:t>
            </a:r>
            <a:r>
              <a:rPr lang="en-US" sz="1800" spc="10" dirty="0">
                <a:solidFill>
                  <a:srgbClr val="333333"/>
                </a:solidFill>
                <a:latin typeface="Arial MT"/>
                <a:cs typeface="Arial MT"/>
              </a:rPr>
              <a:t> </a:t>
            </a:r>
            <a:r>
              <a:rPr lang="en-US" sz="1800" spc="5" dirty="0">
                <a:solidFill>
                  <a:srgbClr val="333333"/>
                </a:solidFill>
                <a:latin typeface="Arial MT"/>
                <a:cs typeface="Arial MT"/>
              </a:rPr>
              <a:t>down</a:t>
            </a:r>
            <a:r>
              <a:rPr lang="en-US" sz="1800" spc="10" dirty="0">
                <a:solidFill>
                  <a:srgbClr val="333333"/>
                </a:solidFill>
                <a:latin typeface="Arial MT"/>
                <a:cs typeface="Arial MT"/>
              </a:rPr>
              <a:t> </a:t>
            </a:r>
            <a:r>
              <a:rPr lang="en-US" sz="1800" dirty="0">
                <a:solidFill>
                  <a:srgbClr val="333333"/>
                </a:solidFill>
                <a:latin typeface="Arial MT"/>
                <a:cs typeface="Arial MT"/>
              </a:rPr>
              <a:t>all</a:t>
            </a:r>
            <a:r>
              <a:rPr lang="en-US" sz="1800" spc="5" dirty="0">
                <a:solidFill>
                  <a:srgbClr val="333333"/>
                </a:solidFill>
                <a:latin typeface="Arial MT"/>
                <a:cs typeface="Arial MT"/>
              </a:rPr>
              <a:t> the</a:t>
            </a:r>
            <a:r>
              <a:rPr lang="en-US" sz="1800" spc="10" dirty="0">
                <a:solidFill>
                  <a:srgbClr val="333333"/>
                </a:solidFill>
                <a:latin typeface="Arial MT"/>
                <a:cs typeface="Arial MT"/>
              </a:rPr>
              <a:t> </a:t>
            </a:r>
            <a:r>
              <a:rPr lang="en-US" sz="1800" spc="5" dirty="0">
                <a:solidFill>
                  <a:srgbClr val="333333"/>
                </a:solidFill>
                <a:latin typeface="Arial MT"/>
                <a:cs typeface="Arial MT"/>
              </a:rPr>
              <a:t>winner</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dirty="0">
                <a:solidFill>
                  <a:srgbClr val="333333"/>
                </a:solidFill>
                <a:latin typeface="Arial MT"/>
                <a:cs typeface="Arial MT"/>
              </a:rPr>
              <a:t>Ballot </a:t>
            </a:r>
            <a:r>
              <a:rPr lang="en-US" sz="1800" spc="-615" dirty="0">
                <a:solidFill>
                  <a:srgbClr val="333333"/>
                </a:solidFill>
                <a:latin typeface="Arial MT"/>
                <a:cs typeface="Arial MT"/>
              </a:rPr>
              <a:t> </a:t>
            </a:r>
            <a:r>
              <a:rPr lang="en-US" sz="1800" spc="5" dirty="0">
                <a:solidFill>
                  <a:srgbClr val="333333"/>
                </a:solidFill>
                <a:latin typeface="Arial MT"/>
                <a:cs typeface="Arial MT"/>
              </a:rPr>
              <a:t>section and handover ballots to the ballot counters.</a:t>
            </a: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2400" b="1" i="1" spc="5" dirty="0">
                <a:solidFill>
                  <a:srgbClr val="333333"/>
                </a:solidFill>
                <a:latin typeface="Arial"/>
                <a:cs typeface="Arial"/>
              </a:rPr>
              <a:t>No</a:t>
            </a:r>
            <a:r>
              <a:rPr lang="en-US" sz="2400" b="1" i="1" spc="-45" dirty="0">
                <a:solidFill>
                  <a:srgbClr val="333333"/>
                </a:solidFill>
                <a:latin typeface="Arial"/>
                <a:cs typeface="Arial"/>
              </a:rPr>
              <a:t> </a:t>
            </a:r>
            <a:r>
              <a:rPr lang="en-US" sz="2400" b="1" i="1" spc="-5" dirty="0">
                <a:solidFill>
                  <a:srgbClr val="333333"/>
                </a:solidFill>
                <a:latin typeface="Arial"/>
                <a:cs typeface="Arial"/>
              </a:rPr>
              <a:t>ties </a:t>
            </a:r>
            <a:r>
              <a:rPr lang="en-US" sz="2400" b="1" i="1" dirty="0">
                <a:solidFill>
                  <a:srgbClr val="333333"/>
                </a:solidFill>
                <a:latin typeface="Arial"/>
                <a:cs typeface="Arial"/>
              </a:rPr>
              <a:t>–</a:t>
            </a:r>
            <a:r>
              <a:rPr lang="en-US" sz="2400" b="1" i="1" spc="-10" dirty="0">
                <a:solidFill>
                  <a:srgbClr val="333333"/>
                </a:solidFill>
                <a:latin typeface="Arial"/>
                <a:cs typeface="Arial"/>
              </a:rPr>
              <a:t> </a:t>
            </a:r>
            <a:r>
              <a:rPr lang="en-US" sz="2400" b="1" i="1" dirty="0">
                <a:solidFill>
                  <a:srgbClr val="333333"/>
                </a:solidFill>
                <a:latin typeface="Arial"/>
                <a:cs typeface="Arial"/>
              </a:rPr>
              <a:t>break </a:t>
            </a:r>
            <a:r>
              <a:rPr lang="en-US" sz="2400" b="1" i="1" spc="-5" dirty="0">
                <a:solidFill>
                  <a:srgbClr val="333333"/>
                </a:solidFill>
                <a:latin typeface="Arial"/>
                <a:cs typeface="Arial"/>
              </a:rPr>
              <a:t>your</a:t>
            </a:r>
            <a:r>
              <a:rPr lang="en-US" sz="2400" b="1" i="1" spc="-35" dirty="0">
                <a:solidFill>
                  <a:srgbClr val="333333"/>
                </a:solidFill>
                <a:latin typeface="Arial"/>
                <a:cs typeface="Arial"/>
              </a:rPr>
              <a:t> </a:t>
            </a:r>
            <a:r>
              <a:rPr lang="en-US" sz="2400" b="1" i="1" spc="20" dirty="0">
                <a:solidFill>
                  <a:srgbClr val="333333"/>
                </a:solidFill>
                <a:latin typeface="Arial"/>
                <a:cs typeface="Arial"/>
              </a:rPr>
              <a:t>own</a:t>
            </a:r>
            <a:r>
              <a:rPr lang="en-US" sz="2400" b="1" i="1" spc="-55" dirty="0">
                <a:solidFill>
                  <a:srgbClr val="333333"/>
                </a:solidFill>
                <a:latin typeface="Arial"/>
                <a:cs typeface="Arial"/>
              </a:rPr>
              <a:t> </a:t>
            </a:r>
            <a:r>
              <a:rPr lang="en-US" sz="2400" b="1" i="1" spc="-5" dirty="0">
                <a:solidFill>
                  <a:srgbClr val="333333"/>
                </a:solidFill>
                <a:latin typeface="Arial"/>
                <a:cs typeface="Arial"/>
              </a:rPr>
              <a:t>ties.</a:t>
            </a:r>
            <a:endParaRPr lang="en-US" sz="2400" i="1" dirty="0">
              <a:latin typeface="Arial"/>
              <a:cs typeface="Arial"/>
            </a:endParaRPr>
          </a:p>
        </p:txBody>
      </p:sp>
      <p:sp>
        <p:nvSpPr>
          <p:cNvPr id="12" name="TextBox 11">
            <a:extLst>
              <a:ext uri="{FF2B5EF4-FFF2-40B4-BE49-F238E27FC236}">
                <a16:creationId xmlns:a16="http://schemas.microsoft.com/office/drawing/2014/main" id="{F99B79C4-C836-F644-03A7-AA05C55C8DC4}"/>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426544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71520631-C427-9F37-FBE8-4882D12CBF3E}"/>
              </a:ext>
            </a:extLst>
          </p:cNvPr>
          <p:cNvPicPr>
            <a:picLocks noChangeAspect="1"/>
          </p:cNvPicPr>
          <p:nvPr/>
        </p:nvPicPr>
        <p:blipFill>
          <a:blip r:embed="rId3"/>
          <a:stretch>
            <a:fillRect/>
          </a:stretch>
        </p:blipFill>
        <p:spPr>
          <a:xfrm>
            <a:off x="6554597" y="1589651"/>
            <a:ext cx="5480494" cy="1522360"/>
          </a:xfrm>
          <a:prstGeom prst="rect">
            <a:avLst/>
          </a:prstGeom>
        </p:spPr>
      </p:pic>
      <p:pic>
        <p:nvPicPr>
          <p:cNvPr id="10" name="Picture 9">
            <a:extLst>
              <a:ext uri="{FF2B5EF4-FFF2-40B4-BE49-F238E27FC236}">
                <a16:creationId xmlns:a16="http://schemas.microsoft.com/office/drawing/2014/main" id="{2BE59880-2519-83A8-3A8B-4B950F722FF5}"/>
              </a:ext>
            </a:extLst>
          </p:cNvPr>
          <p:cNvPicPr>
            <a:picLocks noChangeAspect="1"/>
          </p:cNvPicPr>
          <p:nvPr/>
        </p:nvPicPr>
        <p:blipFill>
          <a:blip r:embed="rId4"/>
          <a:stretch>
            <a:fillRect/>
          </a:stretch>
        </p:blipFill>
        <p:spPr>
          <a:xfrm>
            <a:off x="6554597" y="3211271"/>
            <a:ext cx="5637403" cy="1687687"/>
          </a:xfrm>
          <a:prstGeom prst="rect">
            <a:avLst/>
          </a:prstGeom>
        </p:spPr>
      </p:pic>
      <p:sp>
        <p:nvSpPr>
          <p:cNvPr id="11" name="Content Placeholder 4">
            <a:extLst>
              <a:ext uri="{FF2B5EF4-FFF2-40B4-BE49-F238E27FC236}">
                <a16:creationId xmlns:a16="http://schemas.microsoft.com/office/drawing/2014/main" id="{1094F691-DB00-97BD-85B7-AD46D97A06DE}"/>
              </a:ext>
            </a:extLst>
          </p:cNvPr>
          <p:cNvSpPr>
            <a:spLocks noGrp="1"/>
          </p:cNvSpPr>
          <p:nvPr>
            <p:ph idx="1"/>
          </p:nvPr>
        </p:nvSpPr>
        <p:spPr>
          <a:xfrm>
            <a:off x="838200" y="1589651"/>
            <a:ext cx="5454445" cy="4201549"/>
          </a:xfrm>
        </p:spPr>
        <p:txBody>
          <a:bodyPr>
            <a:normAutofit/>
          </a:bodyPr>
          <a:lstStyle/>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ensure</a:t>
            </a:r>
            <a:r>
              <a:rPr lang="en-US" sz="1800" spc="10" dirty="0">
                <a:solidFill>
                  <a:srgbClr val="333333"/>
                </a:solidFill>
                <a:latin typeface="Arial MT"/>
                <a:cs typeface="Arial MT"/>
              </a:rPr>
              <a:t> </a:t>
            </a:r>
            <a:r>
              <a:rPr lang="en-US" sz="1800" spc="5" dirty="0">
                <a:solidFill>
                  <a:srgbClr val="333333"/>
                </a:solidFill>
                <a:latin typeface="Arial MT"/>
                <a:cs typeface="Arial MT"/>
              </a:rPr>
              <a:t>that</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640" dirty="0">
                <a:solidFill>
                  <a:srgbClr val="333333"/>
                </a:solidFill>
                <a:latin typeface="Arial MT"/>
                <a:cs typeface="Arial MT"/>
              </a:rPr>
              <a:t> </a:t>
            </a:r>
            <a:r>
              <a:rPr lang="en-US" sz="1800" spc="5" dirty="0">
                <a:solidFill>
                  <a:srgbClr val="333333"/>
                </a:solidFill>
                <a:latin typeface="Arial MT"/>
                <a:cs typeface="Arial MT"/>
              </a:rPr>
              <a:t>ballots</a:t>
            </a:r>
            <a:r>
              <a:rPr lang="en-US" sz="1800" spc="640" dirty="0">
                <a:solidFill>
                  <a:srgbClr val="333333"/>
                </a:solidFill>
                <a:latin typeface="Arial MT"/>
                <a:cs typeface="Arial MT"/>
              </a:rPr>
              <a:t> </a:t>
            </a:r>
            <a:r>
              <a:rPr lang="en-US" sz="1800" spc="5" dirty="0">
                <a:solidFill>
                  <a:srgbClr val="333333"/>
                </a:solidFill>
                <a:latin typeface="Arial MT"/>
                <a:cs typeface="Arial MT"/>
              </a:rPr>
              <a:t>are </a:t>
            </a:r>
            <a:r>
              <a:rPr lang="en-US" sz="1800" spc="10" dirty="0">
                <a:solidFill>
                  <a:srgbClr val="333333"/>
                </a:solidFill>
                <a:latin typeface="Arial MT"/>
                <a:cs typeface="Arial MT"/>
              </a:rPr>
              <a:t> </a:t>
            </a:r>
            <a:r>
              <a:rPr lang="en-US" sz="1800" spc="5" dirty="0">
                <a:solidFill>
                  <a:srgbClr val="333333"/>
                </a:solidFill>
                <a:latin typeface="Arial MT"/>
                <a:cs typeface="Arial MT"/>
              </a:rPr>
              <a:t>signed (having the name of the Judge) </a:t>
            </a:r>
            <a:r>
              <a:rPr lang="en-US" sz="1800" spc="10" dirty="0">
                <a:solidFill>
                  <a:srgbClr val="333333"/>
                </a:solidFill>
                <a:latin typeface="Arial MT"/>
                <a:cs typeface="Arial MT"/>
              </a:rPr>
              <a:t> </a:t>
            </a:r>
            <a:r>
              <a:rPr lang="en-US" sz="1800" spc="5" dirty="0">
                <a:solidFill>
                  <a:srgbClr val="333333"/>
                </a:solidFill>
                <a:latin typeface="Arial MT"/>
                <a:cs typeface="Arial MT"/>
              </a:rPr>
              <a:t>before</a:t>
            </a:r>
            <a:r>
              <a:rPr lang="en-US" sz="1800" spc="-20" dirty="0">
                <a:solidFill>
                  <a:srgbClr val="333333"/>
                </a:solidFill>
                <a:latin typeface="Arial MT"/>
                <a:cs typeface="Arial MT"/>
              </a:rPr>
              <a:t> </a:t>
            </a:r>
            <a:r>
              <a:rPr lang="en-US" sz="1800" spc="5" dirty="0">
                <a:solidFill>
                  <a:srgbClr val="333333"/>
                </a:solidFill>
                <a:latin typeface="Arial MT"/>
                <a:cs typeface="Arial MT"/>
              </a:rPr>
              <a:t>giving it to ballot counters.</a:t>
            </a:r>
          </a:p>
          <a:p>
            <a:pPr marL="12065" marR="5080" indent="0" algn="just">
              <a:lnSpc>
                <a:spcPct val="100899"/>
              </a:lnSpc>
              <a:spcBef>
                <a:spcPts val="90"/>
              </a:spcBef>
              <a:buSzPct val="75555"/>
              <a:buNone/>
              <a:tabLst>
                <a:tab pos="258445" algn="l"/>
              </a:tabLst>
            </a:pPr>
            <a:endParaRPr lang="en-US" sz="1800" spc="5" dirty="0">
              <a:solidFill>
                <a:srgbClr val="333333"/>
              </a:solidFill>
              <a:latin typeface="Arial MT"/>
              <a:cs typeface="Arial MT"/>
            </a:endParaRPr>
          </a:p>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b="1" spc="5" dirty="0">
                <a:solidFill>
                  <a:srgbClr val="333333"/>
                </a:solidFill>
                <a:latin typeface="Arial MT"/>
                <a:cs typeface="Arial MT"/>
              </a:rPr>
              <a:t>Unsigned</a:t>
            </a:r>
            <a:r>
              <a:rPr lang="en-US" sz="1800" b="1" dirty="0">
                <a:solidFill>
                  <a:srgbClr val="333333"/>
                </a:solidFill>
                <a:latin typeface="Arial MT"/>
                <a:cs typeface="Arial MT"/>
              </a:rPr>
              <a:t> </a:t>
            </a:r>
            <a:r>
              <a:rPr lang="en-US" sz="1800" b="1" spc="5" dirty="0">
                <a:solidFill>
                  <a:srgbClr val="333333"/>
                </a:solidFill>
                <a:latin typeface="Arial MT"/>
                <a:cs typeface="Arial MT"/>
              </a:rPr>
              <a:t>ballots</a:t>
            </a:r>
            <a:r>
              <a:rPr lang="en-US" sz="1800" b="1" spc="-5" dirty="0">
                <a:solidFill>
                  <a:srgbClr val="333333"/>
                </a:solidFill>
                <a:latin typeface="Arial MT"/>
                <a:cs typeface="Arial MT"/>
              </a:rPr>
              <a:t> </a:t>
            </a:r>
            <a:r>
              <a:rPr lang="en-US" sz="1800" b="1" spc="5" dirty="0">
                <a:solidFill>
                  <a:srgbClr val="333333"/>
                </a:solidFill>
                <a:latin typeface="Arial MT"/>
                <a:cs typeface="Arial MT"/>
              </a:rPr>
              <a:t>will</a:t>
            </a:r>
            <a:r>
              <a:rPr lang="en-US" sz="1800" b="1" spc="-15" dirty="0">
                <a:solidFill>
                  <a:srgbClr val="333333"/>
                </a:solidFill>
                <a:latin typeface="Arial MT"/>
                <a:cs typeface="Arial MT"/>
              </a:rPr>
              <a:t> </a:t>
            </a:r>
            <a:r>
              <a:rPr lang="en-US" sz="1800" b="1" spc="5" dirty="0">
                <a:solidFill>
                  <a:srgbClr val="333333"/>
                </a:solidFill>
                <a:latin typeface="Arial MT"/>
                <a:cs typeface="Arial MT"/>
              </a:rPr>
              <a:t>be</a:t>
            </a:r>
            <a:r>
              <a:rPr lang="en-US" sz="1800" b="1" spc="-5" dirty="0">
                <a:solidFill>
                  <a:srgbClr val="333333"/>
                </a:solidFill>
                <a:latin typeface="Arial MT"/>
                <a:cs typeface="Arial MT"/>
              </a:rPr>
              <a:t> </a:t>
            </a:r>
            <a:r>
              <a:rPr lang="en-US" sz="1800" b="1" spc="5" dirty="0">
                <a:solidFill>
                  <a:srgbClr val="333333"/>
                </a:solidFill>
                <a:latin typeface="Arial MT"/>
                <a:cs typeface="Arial MT"/>
              </a:rPr>
              <a:t>discarded.</a:t>
            </a:r>
          </a:p>
          <a:p>
            <a:pPr marL="297815" marR="5080" indent="-285750" algn="just">
              <a:lnSpc>
                <a:spcPct val="100699"/>
              </a:lnSpc>
              <a:spcBef>
                <a:spcPts val="111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Destroy</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dirty="0">
                <a:solidFill>
                  <a:srgbClr val="333333"/>
                </a:solidFill>
                <a:latin typeface="Arial MT"/>
                <a:cs typeface="Arial MT"/>
              </a:rPr>
              <a:t>part</a:t>
            </a:r>
            <a:r>
              <a:rPr lang="en-US" sz="1800" spc="5" dirty="0">
                <a:solidFill>
                  <a:srgbClr val="333333"/>
                </a:solidFill>
                <a:latin typeface="Arial MT"/>
                <a:cs typeface="Arial MT"/>
              </a:rPr>
              <a:t> of</a:t>
            </a:r>
            <a:r>
              <a:rPr lang="en-US" sz="1800" spc="10" dirty="0">
                <a:solidFill>
                  <a:srgbClr val="333333"/>
                </a:solidFill>
                <a:latin typeface="Arial MT"/>
                <a:cs typeface="Arial MT"/>
              </a:rPr>
              <a:t> </a:t>
            </a:r>
            <a:r>
              <a:rPr lang="en-US" sz="1800" spc="5" dirty="0">
                <a:solidFill>
                  <a:srgbClr val="333333"/>
                </a:solidFill>
                <a:latin typeface="Arial MT"/>
                <a:cs typeface="Arial MT"/>
              </a:rPr>
              <a:t>your</a:t>
            </a:r>
            <a:r>
              <a:rPr lang="en-US" sz="1800" spc="10" dirty="0">
                <a:solidFill>
                  <a:srgbClr val="333333"/>
                </a:solidFill>
                <a:latin typeface="Arial MT"/>
                <a:cs typeface="Arial MT"/>
              </a:rPr>
              <a:t> </a:t>
            </a:r>
            <a:r>
              <a:rPr lang="en-US" sz="1800" spc="5" dirty="0">
                <a:solidFill>
                  <a:srgbClr val="333333"/>
                </a:solidFill>
                <a:latin typeface="Arial MT"/>
                <a:cs typeface="Arial MT"/>
              </a:rPr>
              <a:t>Judge's </a:t>
            </a:r>
            <a:r>
              <a:rPr lang="en-US" sz="1800" spc="10" dirty="0">
                <a:solidFill>
                  <a:srgbClr val="333333"/>
                </a:solidFill>
                <a:latin typeface="Arial MT"/>
                <a:cs typeface="Arial MT"/>
              </a:rPr>
              <a:t> </a:t>
            </a:r>
            <a:r>
              <a:rPr lang="en-US" sz="1800" spc="5" dirty="0">
                <a:solidFill>
                  <a:srgbClr val="333333"/>
                </a:solidFill>
                <a:latin typeface="Arial MT"/>
                <a:cs typeface="Arial MT"/>
              </a:rPr>
              <a:t>Guide and Ballot </a:t>
            </a:r>
            <a:r>
              <a:rPr lang="en-US" sz="1800" dirty="0">
                <a:solidFill>
                  <a:srgbClr val="333333"/>
                </a:solidFill>
                <a:latin typeface="Arial MT"/>
                <a:cs typeface="Arial MT"/>
              </a:rPr>
              <a:t>after </a:t>
            </a:r>
            <a:r>
              <a:rPr lang="en-US" sz="1800" spc="5" dirty="0">
                <a:solidFill>
                  <a:srgbClr val="333333"/>
                </a:solidFill>
                <a:latin typeface="Arial MT"/>
                <a:cs typeface="Arial MT"/>
              </a:rPr>
              <a:t>the Contest. </a:t>
            </a:r>
            <a:r>
              <a:rPr lang="en-US" sz="1800" dirty="0">
                <a:solidFill>
                  <a:srgbClr val="333333"/>
                </a:solidFill>
                <a:latin typeface="Arial MT"/>
                <a:cs typeface="Arial MT"/>
              </a:rPr>
              <a:t>Do</a:t>
            </a:r>
            <a:r>
              <a:rPr lang="en-US" sz="1800" spc="5" dirty="0">
                <a:solidFill>
                  <a:srgbClr val="333333"/>
                </a:solidFill>
                <a:latin typeface="Arial MT"/>
                <a:cs typeface="Arial MT"/>
              </a:rPr>
              <a:t> </a:t>
            </a:r>
            <a:r>
              <a:rPr lang="en-US" sz="1800" dirty="0">
                <a:solidFill>
                  <a:srgbClr val="333333"/>
                </a:solidFill>
                <a:latin typeface="Arial MT"/>
                <a:cs typeface="Arial MT"/>
              </a:rPr>
              <a:t>not </a:t>
            </a:r>
            <a:r>
              <a:rPr lang="en-US" sz="1800" spc="5" dirty="0">
                <a:solidFill>
                  <a:srgbClr val="333333"/>
                </a:solidFill>
                <a:latin typeface="Arial MT"/>
                <a:cs typeface="Arial MT"/>
              </a:rPr>
              <a:t>discuss your notes or decision with </a:t>
            </a:r>
            <a:r>
              <a:rPr lang="en-US" sz="1800" spc="10" dirty="0">
                <a:solidFill>
                  <a:srgbClr val="333333"/>
                </a:solidFill>
                <a:latin typeface="Arial MT"/>
                <a:cs typeface="Arial MT"/>
              </a:rPr>
              <a:t> </a:t>
            </a:r>
            <a:r>
              <a:rPr lang="en-US" sz="1800" spc="5" dirty="0">
                <a:solidFill>
                  <a:srgbClr val="333333"/>
                </a:solidFill>
                <a:latin typeface="Arial MT"/>
                <a:cs typeface="Arial MT"/>
              </a:rPr>
              <a:t>anyone.</a:t>
            </a:r>
            <a:r>
              <a:rPr lang="en-US" sz="1800" spc="10" dirty="0">
                <a:solidFill>
                  <a:srgbClr val="333333"/>
                </a:solidFill>
                <a:latin typeface="Arial MT"/>
                <a:cs typeface="Arial MT"/>
              </a:rPr>
              <a:t> </a:t>
            </a: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refrain</a:t>
            </a:r>
            <a:r>
              <a:rPr lang="en-US" sz="1800" spc="1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public </a:t>
            </a:r>
            <a:r>
              <a:rPr lang="en-US" sz="1800" spc="10" dirty="0">
                <a:solidFill>
                  <a:srgbClr val="333333"/>
                </a:solidFill>
                <a:latin typeface="Arial MT"/>
                <a:cs typeface="Arial MT"/>
              </a:rPr>
              <a:t> </a:t>
            </a:r>
            <a:r>
              <a:rPr lang="en-US" sz="1800" spc="5" dirty="0">
                <a:solidFill>
                  <a:srgbClr val="333333"/>
                </a:solidFill>
                <a:latin typeface="Arial MT"/>
                <a:cs typeface="Arial MT"/>
              </a:rPr>
              <a:t>criticism</a:t>
            </a:r>
            <a:r>
              <a:rPr lang="en-US" sz="1800" spc="-40" dirty="0">
                <a:solidFill>
                  <a:srgbClr val="333333"/>
                </a:solidFill>
                <a:latin typeface="Arial MT"/>
                <a:cs typeface="Arial MT"/>
              </a:rPr>
              <a:t> </a:t>
            </a:r>
            <a:r>
              <a:rPr lang="en-US" sz="1800" spc="5" dirty="0">
                <a:solidFill>
                  <a:srgbClr val="333333"/>
                </a:solidFill>
                <a:latin typeface="Arial MT"/>
                <a:cs typeface="Arial MT"/>
              </a:rPr>
              <a:t>of</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t>
            </a:r>
          </a:p>
          <a:p>
            <a:pPr marL="297815" marR="5080" indent="-285750" algn="just">
              <a:buSzPct val="75555"/>
              <a:buFont typeface="Wingdings" panose="05000000000000000000" pitchFamily="2" charset="2"/>
              <a:buChar char="§"/>
              <a:tabLst>
                <a:tab pos="258445" algn="l"/>
              </a:tabLst>
            </a:pPr>
            <a:r>
              <a:rPr lang="en-US" sz="1800" spc="5" dirty="0">
                <a:solidFill>
                  <a:srgbClr val="333333"/>
                </a:solidFill>
                <a:latin typeface="Arial MT"/>
              </a:rPr>
              <a:t>Please verify that the ballots are signed with your name on it and handover the bottom half of the ballot to the assigned Ballot Counter.</a:t>
            </a:r>
          </a:p>
        </p:txBody>
      </p:sp>
      <p:sp>
        <p:nvSpPr>
          <p:cNvPr id="12" name="TextBox 11">
            <a:extLst>
              <a:ext uri="{FF2B5EF4-FFF2-40B4-BE49-F238E27FC236}">
                <a16:creationId xmlns:a16="http://schemas.microsoft.com/office/drawing/2014/main" id="{FF5018FF-B14B-A88F-D2B0-7D671EB1BEB5}"/>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155636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B9AB2C82-04D9-6614-88BE-F56FDD3CDC09}"/>
              </a:ext>
            </a:extLst>
          </p:cNvPr>
          <p:cNvPicPr>
            <a:picLocks noChangeAspect="1"/>
          </p:cNvPicPr>
          <p:nvPr/>
        </p:nvPicPr>
        <p:blipFill>
          <a:blip r:embed="rId3"/>
          <a:stretch>
            <a:fillRect/>
          </a:stretch>
        </p:blipFill>
        <p:spPr>
          <a:xfrm>
            <a:off x="8232464" y="1396182"/>
            <a:ext cx="3457538" cy="4500388"/>
          </a:xfrm>
          <a:prstGeom prst="rect">
            <a:avLst/>
          </a:prstGeom>
        </p:spPr>
      </p:pic>
      <p:sp>
        <p:nvSpPr>
          <p:cNvPr id="10" name="Content Placeholder 4">
            <a:extLst>
              <a:ext uri="{FF2B5EF4-FFF2-40B4-BE49-F238E27FC236}">
                <a16:creationId xmlns:a16="http://schemas.microsoft.com/office/drawing/2014/main" id="{808F91E4-5AFF-F722-6154-33A57FEB6F04}"/>
              </a:ext>
            </a:extLst>
          </p:cNvPr>
          <p:cNvSpPr>
            <a:spLocks noGrp="1"/>
          </p:cNvSpPr>
          <p:nvPr>
            <p:ph idx="1"/>
          </p:nvPr>
        </p:nvSpPr>
        <p:spPr>
          <a:xfrm>
            <a:off x="1232314" y="1545601"/>
            <a:ext cx="5454445" cy="4201549"/>
          </a:xfrm>
        </p:spPr>
        <p:txBody>
          <a:bodyPr>
            <a:normAutofit/>
          </a:bodyPr>
          <a:lstStyle/>
          <a:p>
            <a:pPr marL="0" marR="68580" indent="0" algn="just">
              <a:lnSpc>
                <a:spcPct val="100000"/>
              </a:lnSpc>
              <a:spcBef>
                <a:spcPts val="95"/>
              </a:spcBef>
              <a:buNone/>
              <a:tabLst>
                <a:tab pos="279400" algn="l"/>
              </a:tabLst>
            </a:pPr>
            <a:r>
              <a:rPr lang="en-US" sz="1800" b="1" u="sng" spc="-5" dirty="0">
                <a:solidFill>
                  <a:srgbClr val="333333"/>
                </a:solidFill>
                <a:latin typeface="Arial MT"/>
                <a:cs typeface="Arial MT"/>
              </a:rPr>
              <a:t>Tie Breaker Judge</a:t>
            </a:r>
            <a:r>
              <a:rPr lang="en-US" sz="1800" spc="-5" dirty="0">
                <a:solidFill>
                  <a:srgbClr val="333333"/>
                </a:solidFill>
                <a:latin typeface="Arial MT"/>
                <a:cs typeface="Arial MT"/>
              </a:rPr>
              <a:t>: </a:t>
            </a:r>
          </a:p>
          <a:p>
            <a:pPr marL="50800" marR="68580" algn="just">
              <a:lnSpc>
                <a:spcPct val="100000"/>
              </a:lnSpc>
              <a:spcBef>
                <a:spcPts val="95"/>
              </a:spcBef>
              <a:tabLst>
                <a:tab pos="279400" algn="l"/>
              </a:tabLst>
            </a:pPr>
            <a:endParaRPr lang="en-US" sz="1800" spc="-5" dirty="0">
              <a:solidFill>
                <a:srgbClr val="333333"/>
              </a:solidFill>
              <a:latin typeface="Arial MT"/>
              <a:cs typeface="Arial MT"/>
            </a:endParaRPr>
          </a:p>
          <a:p>
            <a:pPr marL="279400" marR="68580" indent="-228600" algn="just">
              <a:lnSpc>
                <a:spcPct val="100000"/>
              </a:lnSpc>
              <a:spcBef>
                <a:spcPts val="95"/>
              </a:spcBef>
              <a:buChar char="•"/>
              <a:tabLst>
                <a:tab pos="279400" algn="l"/>
              </a:tabLst>
            </a:pPr>
            <a:r>
              <a:rPr lang="en-US" sz="1800" spc="-5" dirty="0">
                <a:solidFill>
                  <a:srgbClr val="333333"/>
                </a:solidFill>
                <a:latin typeface="Arial MT"/>
                <a:cs typeface="Arial MT"/>
              </a:rPr>
              <a:t>As</a:t>
            </a:r>
            <a:r>
              <a:rPr lang="en-US" sz="1800" spc="445" dirty="0">
                <a:solidFill>
                  <a:srgbClr val="333333"/>
                </a:solidFill>
                <a:latin typeface="Arial MT"/>
                <a:cs typeface="Arial MT"/>
              </a:rPr>
              <a:t> </a:t>
            </a:r>
            <a:r>
              <a:rPr lang="en-US" sz="1800" spc="-5" dirty="0">
                <a:solidFill>
                  <a:srgbClr val="333333"/>
                </a:solidFill>
                <a:latin typeface="Arial MT"/>
                <a:cs typeface="Arial MT"/>
              </a:rPr>
              <a:t>Tie</a:t>
            </a:r>
            <a:r>
              <a:rPr lang="en-US" sz="1800" spc="455" dirty="0">
                <a:solidFill>
                  <a:srgbClr val="333333"/>
                </a:solidFill>
                <a:latin typeface="Arial MT"/>
                <a:cs typeface="Arial MT"/>
              </a:rPr>
              <a:t> </a:t>
            </a:r>
            <a:r>
              <a:rPr lang="en-US" sz="1800" dirty="0">
                <a:solidFill>
                  <a:srgbClr val="333333"/>
                </a:solidFill>
                <a:latin typeface="Arial MT"/>
                <a:cs typeface="Arial MT"/>
              </a:rPr>
              <a:t>Breaking</a:t>
            </a:r>
            <a:r>
              <a:rPr lang="en-US" sz="1800" spc="440" dirty="0">
                <a:solidFill>
                  <a:srgbClr val="333333"/>
                </a:solidFill>
                <a:latin typeface="Arial MT"/>
                <a:cs typeface="Arial MT"/>
              </a:rPr>
              <a:t> </a:t>
            </a:r>
            <a:r>
              <a:rPr lang="en-US" sz="1800" spc="-5" dirty="0">
                <a:solidFill>
                  <a:srgbClr val="333333"/>
                </a:solidFill>
                <a:latin typeface="Arial MT"/>
                <a:cs typeface="Arial MT"/>
              </a:rPr>
              <a:t>Judge,</a:t>
            </a:r>
            <a:r>
              <a:rPr lang="en-US" sz="1800" spc="445" dirty="0">
                <a:solidFill>
                  <a:srgbClr val="333333"/>
                </a:solidFill>
                <a:latin typeface="Arial MT"/>
                <a:cs typeface="Arial MT"/>
              </a:rPr>
              <a:t> </a:t>
            </a:r>
            <a:r>
              <a:rPr lang="en-US" sz="1800" spc="-5" dirty="0">
                <a:solidFill>
                  <a:srgbClr val="333333"/>
                </a:solidFill>
                <a:latin typeface="Arial MT"/>
                <a:cs typeface="Arial MT"/>
              </a:rPr>
              <a:t>you</a:t>
            </a:r>
            <a:r>
              <a:rPr lang="en-US" sz="1800" spc="465" dirty="0">
                <a:solidFill>
                  <a:srgbClr val="333333"/>
                </a:solidFill>
                <a:latin typeface="Arial MT"/>
                <a:cs typeface="Arial MT"/>
              </a:rPr>
              <a:t> </a:t>
            </a:r>
            <a:r>
              <a:rPr lang="en-US" sz="1800" spc="-5" dirty="0">
                <a:solidFill>
                  <a:srgbClr val="333333"/>
                </a:solidFill>
                <a:latin typeface="Arial MT"/>
                <a:cs typeface="Arial MT"/>
              </a:rPr>
              <a:t>will rank</a:t>
            </a:r>
            <a:r>
              <a:rPr lang="en-US" sz="1800" spc="455" dirty="0">
                <a:solidFill>
                  <a:srgbClr val="333333"/>
                </a:solidFill>
                <a:latin typeface="Arial MT"/>
                <a:cs typeface="Arial MT"/>
              </a:rPr>
              <a:t> </a:t>
            </a:r>
            <a:r>
              <a:rPr lang="en-US" sz="1800" b="1" spc="-5" dirty="0">
                <a:solidFill>
                  <a:srgbClr val="333333"/>
                </a:solidFill>
                <a:latin typeface="Arial"/>
                <a:cs typeface="Arial"/>
              </a:rPr>
              <a:t>all </a:t>
            </a:r>
            <a:r>
              <a:rPr lang="en-US" sz="1800" b="1" spc="-600" dirty="0">
                <a:solidFill>
                  <a:srgbClr val="333333"/>
                </a:solidFill>
                <a:latin typeface="Arial"/>
                <a:cs typeface="Arial"/>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contestants,</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just</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1</a:t>
            </a:r>
            <a:r>
              <a:rPr lang="en-US" sz="1800" baseline="24904" dirty="0">
                <a:solidFill>
                  <a:srgbClr val="333333"/>
                </a:solidFill>
                <a:latin typeface="Arial MT"/>
                <a:cs typeface="Arial MT"/>
              </a:rPr>
              <a:t>st</a:t>
            </a:r>
            <a:r>
              <a:rPr lang="en-US" sz="1800" dirty="0">
                <a:solidFill>
                  <a:srgbClr val="333333"/>
                </a:solidFill>
                <a:latin typeface="Arial MT"/>
                <a:cs typeface="Arial MT"/>
              </a:rPr>
              <a:t>,</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7"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600"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 </a:t>
            </a:r>
            <a:r>
              <a:rPr lang="en-US" sz="1800" spc="-585"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dirty="0">
                <a:solidFill>
                  <a:srgbClr val="333333"/>
                </a:solidFill>
                <a:latin typeface="Arial MT"/>
                <a:cs typeface="Arial MT"/>
              </a:rPr>
              <a:t> </a:t>
            </a:r>
            <a:r>
              <a:rPr lang="en-US" sz="1800" spc="-5" dirty="0">
                <a:solidFill>
                  <a:srgbClr val="333333"/>
                </a:solidFill>
                <a:latin typeface="Arial MT"/>
                <a:cs typeface="Arial MT"/>
              </a:rPr>
              <a:t>winners.</a:t>
            </a:r>
            <a:endParaRPr lang="en-US" sz="1800" dirty="0">
              <a:latin typeface="Arial MT"/>
              <a:cs typeface="Arial MT"/>
            </a:endParaRPr>
          </a:p>
          <a:p>
            <a:pPr marL="279400" indent="-228600" algn="just">
              <a:lnSpc>
                <a:spcPct val="100000"/>
              </a:lnSpc>
              <a:spcBef>
                <a:spcPts val="1000"/>
              </a:spcBef>
              <a:buChar char="•"/>
              <a:tabLst>
                <a:tab pos="279400" algn="l"/>
              </a:tabLst>
            </a:pPr>
            <a:r>
              <a:rPr lang="en-US" sz="1800" spc="-5" dirty="0">
                <a:solidFill>
                  <a:srgbClr val="333333"/>
                </a:solidFill>
                <a:latin typeface="Arial MT"/>
                <a:cs typeface="Arial MT"/>
              </a:rPr>
              <a:t>You</a:t>
            </a:r>
            <a:r>
              <a:rPr lang="en-US" sz="1800" spc="555" dirty="0">
                <a:solidFill>
                  <a:srgbClr val="333333"/>
                </a:solidFill>
                <a:latin typeface="Arial MT"/>
                <a:cs typeface="Arial MT"/>
              </a:rPr>
              <a:t> </a:t>
            </a:r>
            <a:r>
              <a:rPr lang="en-US" sz="1800" spc="-5" dirty="0">
                <a:solidFill>
                  <a:srgbClr val="333333"/>
                </a:solidFill>
                <a:latin typeface="Arial MT"/>
                <a:cs typeface="Arial MT"/>
              </a:rPr>
              <a:t>will</a:t>
            </a:r>
            <a:r>
              <a:rPr lang="en-US" sz="1800" spc="565" dirty="0">
                <a:solidFill>
                  <a:srgbClr val="333333"/>
                </a:solidFill>
                <a:latin typeface="Arial MT"/>
                <a:cs typeface="Arial MT"/>
              </a:rPr>
              <a:t> </a:t>
            </a:r>
            <a:r>
              <a:rPr lang="en-US" sz="1800" spc="-5" dirty="0">
                <a:solidFill>
                  <a:srgbClr val="333333"/>
                </a:solidFill>
                <a:latin typeface="Arial MT"/>
                <a:cs typeface="Arial MT"/>
              </a:rPr>
              <a:t>share</a:t>
            </a:r>
            <a:r>
              <a:rPr lang="en-US" sz="1800" spc="565" dirty="0">
                <a:solidFill>
                  <a:srgbClr val="333333"/>
                </a:solidFill>
                <a:latin typeface="Arial MT"/>
                <a:cs typeface="Arial MT"/>
              </a:rPr>
              <a:t> </a:t>
            </a:r>
            <a:r>
              <a:rPr lang="en-US" sz="1800" spc="-5" dirty="0">
                <a:solidFill>
                  <a:srgbClr val="333333"/>
                </a:solidFill>
                <a:latin typeface="Arial MT"/>
                <a:cs typeface="Arial MT"/>
              </a:rPr>
              <a:t>the</a:t>
            </a:r>
            <a:r>
              <a:rPr lang="en-US" sz="1800" spc="570" dirty="0">
                <a:solidFill>
                  <a:srgbClr val="333333"/>
                </a:solidFill>
                <a:latin typeface="Arial MT"/>
                <a:cs typeface="Arial MT"/>
              </a:rPr>
              <a:t> </a:t>
            </a:r>
            <a:r>
              <a:rPr lang="en-US" sz="1800" spc="-5" dirty="0">
                <a:solidFill>
                  <a:srgbClr val="333333"/>
                </a:solidFill>
                <a:latin typeface="Arial MT"/>
                <a:cs typeface="Arial MT"/>
              </a:rPr>
              <a:t>ballot</a:t>
            </a:r>
            <a:r>
              <a:rPr lang="en-US" sz="1800" spc="560" dirty="0">
                <a:solidFill>
                  <a:srgbClr val="333333"/>
                </a:solidFill>
                <a:latin typeface="Arial MT"/>
                <a:cs typeface="Arial MT"/>
              </a:rPr>
              <a:t> </a:t>
            </a:r>
            <a:r>
              <a:rPr lang="en-US" sz="1800" dirty="0">
                <a:solidFill>
                  <a:srgbClr val="333333"/>
                </a:solidFill>
                <a:latin typeface="Arial MT"/>
                <a:cs typeface="Arial MT"/>
              </a:rPr>
              <a:t>only</a:t>
            </a:r>
            <a:r>
              <a:rPr lang="en-US" sz="1800" spc="555" dirty="0">
                <a:solidFill>
                  <a:srgbClr val="333333"/>
                </a:solidFill>
                <a:latin typeface="Arial MT"/>
                <a:cs typeface="Arial MT"/>
              </a:rPr>
              <a:t> </a:t>
            </a:r>
            <a:r>
              <a:rPr lang="en-US" sz="1800" spc="-5" dirty="0">
                <a:solidFill>
                  <a:srgbClr val="333333"/>
                </a:solidFill>
                <a:latin typeface="Arial MT"/>
                <a:cs typeface="Arial MT"/>
              </a:rPr>
              <a:t>with</a:t>
            </a:r>
            <a:r>
              <a:rPr lang="en-US" sz="1800" spc="560" dirty="0">
                <a:solidFill>
                  <a:srgbClr val="333333"/>
                </a:solidFill>
                <a:latin typeface="Arial MT"/>
                <a:cs typeface="Arial MT"/>
              </a:rPr>
              <a:t> </a:t>
            </a:r>
            <a:r>
              <a:rPr lang="en-US" sz="1800" spc="-5" dirty="0">
                <a:solidFill>
                  <a:srgbClr val="333333"/>
                </a:solidFill>
                <a:latin typeface="Arial MT"/>
                <a:cs typeface="Arial MT"/>
              </a:rPr>
              <a:t>the</a:t>
            </a:r>
            <a:r>
              <a:rPr lang="en-US" sz="1800" spc="555" dirty="0">
                <a:solidFill>
                  <a:srgbClr val="333333"/>
                </a:solidFill>
                <a:latin typeface="Arial MT"/>
                <a:cs typeface="Arial MT"/>
              </a:rPr>
              <a:t> </a:t>
            </a:r>
            <a:r>
              <a:rPr lang="en-US" sz="1800" spc="-5" dirty="0">
                <a:solidFill>
                  <a:srgbClr val="333333"/>
                </a:solidFill>
                <a:latin typeface="Arial MT"/>
                <a:cs typeface="Arial MT"/>
              </a:rPr>
              <a:t>Chief</a:t>
            </a:r>
            <a:r>
              <a:rPr lang="en-US" sz="1800" dirty="0">
                <a:latin typeface="Arial MT"/>
                <a:cs typeface="Arial MT"/>
              </a:rPr>
              <a:t> </a:t>
            </a:r>
            <a:r>
              <a:rPr lang="en-US" sz="1800" spc="-5" dirty="0">
                <a:solidFill>
                  <a:srgbClr val="333333"/>
                </a:solidFill>
                <a:latin typeface="Arial MT"/>
                <a:cs typeface="Arial MT"/>
              </a:rPr>
              <a:t>Judge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with</a:t>
            </a:r>
            <a:r>
              <a:rPr lang="en-US" sz="1800" dirty="0">
                <a:solidFill>
                  <a:srgbClr val="333333"/>
                </a:solidFill>
                <a:latin typeface="Arial MT"/>
                <a:cs typeface="Arial MT"/>
              </a:rPr>
              <a:t> Ballot</a:t>
            </a:r>
            <a:r>
              <a:rPr lang="en-US" sz="1800" spc="-5" dirty="0">
                <a:solidFill>
                  <a:srgbClr val="333333"/>
                </a:solidFill>
                <a:latin typeface="Arial MT"/>
                <a:cs typeface="Arial MT"/>
              </a:rPr>
              <a:t> Counters.</a:t>
            </a:r>
            <a:endParaRPr lang="en-US" sz="1800" dirty="0">
              <a:latin typeface="Arial MT"/>
              <a:cs typeface="Arial MT"/>
            </a:endParaRPr>
          </a:p>
          <a:p>
            <a:pPr marL="279400" indent="-228600" algn="just">
              <a:lnSpc>
                <a:spcPct val="100000"/>
              </a:lnSpc>
              <a:spcBef>
                <a:spcPts val="1000"/>
              </a:spcBef>
              <a:buChar char="•"/>
              <a:tabLst>
                <a:tab pos="279400" algn="l"/>
              </a:tabLst>
            </a:pPr>
            <a:r>
              <a:rPr lang="en-US" sz="1800" spc="-5" dirty="0">
                <a:solidFill>
                  <a:srgbClr val="333333"/>
                </a:solidFill>
                <a:latin typeface="Arial MT"/>
                <a:cs typeface="Arial MT"/>
              </a:rPr>
              <a:t>You</a:t>
            </a:r>
            <a:r>
              <a:rPr lang="en-US" sz="1800" spc="5" dirty="0">
                <a:solidFill>
                  <a:srgbClr val="333333"/>
                </a:solidFill>
                <a:latin typeface="Arial MT"/>
                <a:cs typeface="Arial MT"/>
              </a:rPr>
              <a:t> </a:t>
            </a:r>
            <a:r>
              <a:rPr lang="en-US" sz="1800" spc="-5" dirty="0">
                <a:solidFill>
                  <a:srgbClr val="333333"/>
                </a:solidFill>
                <a:latin typeface="Arial MT"/>
                <a:cs typeface="Arial MT"/>
              </a:rPr>
              <a:t>shall</a:t>
            </a:r>
            <a:r>
              <a:rPr lang="en-US" sz="1800" spc="5"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participate</a:t>
            </a:r>
            <a:r>
              <a:rPr lang="en-US" sz="1800" spc="2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5" dirty="0">
                <a:solidFill>
                  <a:srgbClr val="333333"/>
                </a:solidFill>
                <a:latin typeface="Arial MT"/>
                <a:cs typeface="Arial MT"/>
              </a:rPr>
              <a:t> </a:t>
            </a:r>
            <a:r>
              <a:rPr lang="en-US" sz="1800" spc="-5" dirty="0">
                <a:solidFill>
                  <a:srgbClr val="333333"/>
                </a:solidFill>
                <a:latin typeface="Arial MT"/>
                <a:cs typeface="Arial MT"/>
              </a:rPr>
              <a:t>Protest.</a:t>
            </a:r>
            <a:endParaRPr lang="en-US" sz="1800" dirty="0">
              <a:latin typeface="Arial MT"/>
              <a:cs typeface="Arial MT"/>
            </a:endParaRPr>
          </a:p>
          <a:p>
            <a:pPr marL="279400" marR="70485" indent="-228600" algn="just">
              <a:lnSpc>
                <a:spcPct val="100000"/>
              </a:lnSpc>
              <a:spcBef>
                <a:spcPts val="1005"/>
              </a:spcBef>
              <a:buChar char="•"/>
              <a:tabLst>
                <a:tab pos="279400" algn="l"/>
              </a:tabLst>
            </a:pPr>
            <a:r>
              <a:rPr lang="en-US" sz="1800" spc="-5" dirty="0">
                <a:solidFill>
                  <a:srgbClr val="333333"/>
                </a:solidFill>
                <a:latin typeface="Arial MT"/>
                <a:cs typeface="Arial MT"/>
              </a:rPr>
              <a:t>Your ballot will be used in case of a tie for </a:t>
            </a:r>
            <a:r>
              <a:rPr lang="en-US" sz="1800" dirty="0">
                <a:solidFill>
                  <a:srgbClr val="333333"/>
                </a:solidFill>
                <a:latin typeface="Arial MT"/>
                <a:cs typeface="Arial MT"/>
              </a:rPr>
              <a:t>1</a:t>
            </a:r>
            <a:r>
              <a:rPr lang="en-US" sz="1800" baseline="24904" dirty="0">
                <a:solidFill>
                  <a:srgbClr val="333333"/>
                </a:solidFill>
                <a:latin typeface="Arial MT"/>
                <a:cs typeface="Arial MT"/>
              </a:rPr>
              <a:t>st</a:t>
            </a:r>
            <a:r>
              <a:rPr lang="en-US" sz="1800" dirty="0">
                <a:solidFill>
                  <a:srgbClr val="333333"/>
                </a:solidFill>
                <a:latin typeface="Arial MT"/>
                <a:cs typeface="Arial MT"/>
              </a:rPr>
              <a:t>, </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315"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5"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a:t>
            </a:r>
            <a:r>
              <a:rPr lang="en-US" sz="1800" spc="300"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for</a:t>
            </a:r>
            <a:r>
              <a:rPr lang="en-US" sz="1800" spc="20" dirty="0">
                <a:solidFill>
                  <a:srgbClr val="333333"/>
                </a:solidFill>
                <a:latin typeface="Arial MT"/>
                <a:cs typeface="Arial MT"/>
              </a:rPr>
              <a:t> </a:t>
            </a:r>
            <a:r>
              <a:rPr lang="en-US" sz="1800" spc="-5" dirty="0">
                <a:solidFill>
                  <a:srgbClr val="333333"/>
                </a:solidFill>
                <a:latin typeface="Arial MT"/>
                <a:cs typeface="Arial MT"/>
              </a:rPr>
              <a:t>subsequent</a:t>
            </a:r>
            <a:r>
              <a:rPr lang="en-US" sz="1800" spc="20" dirty="0">
                <a:solidFill>
                  <a:srgbClr val="333333"/>
                </a:solidFill>
                <a:latin typeface="Arial MT"/>
                <a:cs typeface="Arial MT"/>
              </a:rPr>
              <a:t> </a:t>
            </a:r>
            <a:r>
              <a:rPr lang="en-US" sz="1800" spc="-5" dirty="0">
                <a:solidFill>
                  <a:srgbClr val="333333"/>
                </a:solidFill>
                <a:latin typeface="Arial MT"/>
                <a:cs typeface="Arial MT"/>
              </a:rPr>
              <a:t>positions.</a:t>
            </a:r>
            <a:endParaRPr lang="en-US" sz="1800" dirty="0">
              <a:latin typeface="Arial MT"/>
              <a:cs typeface="Arial MT"/>
            </a:endParaRPr>
          </a:p>
        </p:txBody>
      </p:sp>
      <p:sp>
        <p:nvSpPr>
          <p:cNvPr id="11" name="TextBox 10">
            <a:extLst>
              <a:ext uri="{FF2B5EF4-FFF2-40B4-BE49-F238E27FC236}">
                <a16:creationId xmlns:a16="http://schemas.microsoft.com/office/drawing/2014/main" id="{C5A82CA4-7CCD-C6C9-ECE8-F4F99FEC2ACE}"/>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385161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FF07DC54-7285-5D93-2546-12CF296DD9E0}"/>
              </a:ext>
            </a:extLst>
          </p:cNvPr>
          <p:cNvSpPr>
            <a:spLocks noGrp="1"/>
          </p:cNvSpPr>
          <p:nvPr>
            <p:ph idx="1"/>
          </p:nvPr>
        </p:nvSpPr>
        <p:spPr>
          <a:xfrm>
            <a:off x="838199" y="1589651"/>
            <a:ext cx="10126133" cy="4201549"/>
          </a:xfrm>
        </p:spPr>
        <p:txBody>
          <a:bodyPr>
            <a:normAutofit/>
          </a:bodyPr>
          <a:lstStyle/>
          <a:p>
            <a:pPr marL="0" indent="0">
              <a:spcBef>
                <a:spcPts val="800"/>
              </a:spcBef>
              <a:buNone/>
            </a:pPr>
            <a:r>
              <a:rPr lang="en-US" sz="2800" b="1" u="sng" dirty="0">
                <a:solidFill>
                  <a:srgbClr val="333333"/>
                </a:solidFill>
                <a:latin typeface="Arial"/>
                <a:cs typeface="Arial"/>
              </a:rPr>
              <a:t>Protests</a:t>
            </a:r>
            <a:endParaRPr lang="en-US" sz="2800" u="sng" dirty="0">
              <a:latin typeface="Arial"/>
              <a:cs typeface="Arial"/>
            </a:endParaRPr>
          </a:p>
          <a:p>
            <a:pPr marL="301836" marR="210815" indent="-285750" algn="just">
              <a:spcBef>
                <a:spcPts val="1073"/>
              </a:spcBef>
              <a:buSzPct val="121428"/>
              <a:buFont typeface="Wingdings" panose="05000000000000000000" pitchFamily="2" charset="2"/>
              <a:buChar char="§"/>
              <a:tabLst>
                <a:tab pos="263307" algn="l"/>
              </a:tabLst>
            </a:pPr>
            <a:r>
              <a:rPr lang="en-US" sz="1800" spc="-20" dirty="0">
                <a:solidFill>
                  <a:srgbClr val="333333"/>
                </a:solidFill>
                <a:latin typeface="Arial MT"/>
                <a:cs typeface="Arial MT"/>
              </a:rPr>
              <a:t>Voting judges may raise a protest on the grounds of eligibility, originality, or reference to another contestant or their speech during the same event. Contestants are required to create their own speeches, which must be substantially original. A maximum of 25% of the speech may include quoted, paraphrased, or referenced content, and such content must be clearly identified during the speech. Failure to credit quoted or referenced sources is considered a valid ground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If a speaker refers to another contestant or their speech delivered during the same contest, it is grounds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Protests</a:t>
            </a:r>
            <a:r>
              <a:rPr lang="en-US" sz="1800" spc="-127" dirty="0">
                <a:solidFill>
                  <a:srgbClr val="333333"/>
                </a:solidFill>
                <a:latin typeface="Arial MT"/>
                <a:cs typeface="Arial MT"/>
              </a:rPr>
              <a:t> </a:t>
            </a:r>
            <a:r>
              <a:rPr lang="en-US" sz="1800" dirty="0">
                <a:solidFill>
                  <a:srgbClr val="333333"/>
                </a:solidFill>
                <a:latin typeface="Arial MT"/>
                <a:cs typeface="Arial MT"/>
              </a:rPr>
              <a:t>must</a:t>
            </a:r>
            <a:r>
              <a:rPr lang="en-US" sz="1800" spc="-40" dirty="0">
                <a:solidFill>
                  <a:srgbClr val="333333"/>
                </a:solidFill>
                <a:latin typeface="Arial MT"/>
                <a:cs typeface="Arial MT"/>
              </a:rPr>
              <a:t> </a:t>
            </a:r>
            <a:r>
              <a:rPr lang="en-US" sz="1800" dirty="0">
                <a:solidFill>
                  <a:srgbClr val="333333"/>
                </a:solidFill>
                <a:latin typeface="Arial MT"/>
                <a:cs typeface="Arial MT"/>
              </a:rPr>
              <a:t>be</a:t>
            </a:r>
            <a:r>
              <a:rPr lang="en-US" sz="1800" spc="-53" dirty="0">
                <a:solidFill>
                  <a:srgbClr val="333333"/>
                </a:solidFill>
                <a:latin typeface="Arial MT"/>
                <a:cs typeface="Arial MT"/>
              </a:rPr>
              <a:t> </a:t>
            </a:r>
            <a:r>
              <a:rPr lang="en-US" sz="1800" dirty="0">
                <a:solidFill>
                  <a:srgbClr val="333333"/>
                </a:solidFill>
                <a:latin typeface="Arial MT"/>
                <a:cs typeface="Arial MT"/>
              </a:rPr>
              <a:t>lodged</a:t>
            </a:r>
            <a:r>
              <a:rPr lang="en-US" sz="1800" spc="-73" dirty="0">
                <a:solidFill>
                  <a:srgbClr val="333333"/>
                </a:solidFill>
                <a:latin typeface="Arial MT"/>
                <a:cs typeface="Arial MT"/>
              </a:rPr>
              <a:t> </a:t>
            </a:r>
            <a:r>
              <a:rPr lang="en-US" sz="1800" dirty="0">
                <a:solidFill>
                  <a:srgbClr val="333333"/>
                </a:solidFill>
                <a:latin typeface="Arial MT"/>
                <a:cs typeface="Arial MT"/>
              </a:rPr>
              <a:t>prior</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spc="-7" dirty="0">
                <a:solidFill>
                  <a:srgbClr val="333333"/>
                </a:solidFill>
                <a:latin typeface="Arial MT"/>
                <a:cs typeface="Arial MT"/>
              </a:rPr>
              <a:t>adjournment</a:t>
            </a:r>
            <a:r>
              <a:rPr lang="en-US" sz="1800" spc="-133" dirty="0">
                <a:solidFill>
                  <a:srgbClr val="333333"/>
                </a:solidFill>
                <a:latin typeface="Arial MT"/>
                <a:cs typeface="Arial MT"/>
              </a:rPr>
              <a:t> </a:t>
            </a:r>
            <a:r>
              <a:rPr lang="en-US" sz="1800" dirty="0">
                <a:solidFill>
                  <a:srgbClr val="333333"/>
                </a:solidFill>
                <a:latin typeface="Arial MT"/>
                <a:cs typeface="Arial MT"/>
              </a:rPr>
              <a:t>of</a:t>
            </a:r>
            <a:r>
              <a:rPr lang="en-US" sz="1800" spc="-40"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dirty="0">
                <a:solidFill>
                  <a:srgbClr val="333333"/>
                </a:solidFill>
                <a:latin typeface="Arial MT"/>
                <a:cs typeface="Arial MT"/>
              </a:rPr>
              <a:t>contest.</a:t>
            </a:r>
            <a:endParaRPr lang="en-US" sz="1800" dirty="0">
              <a:latin typeface="Arial MT"/>
              <a:cs typeface="Arial MT"/>
            </a:endParaRPr>
          </a:p>
          <a:p>
            <a:pPr marL="301836"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a:t>
            </a:r>
            <a:r>
              <a:rPr lang="en-US" sz="1800" spc="-93" dirty="0">
                <a:solidFill>
                  <a:srgbClr val="333333"/>
                </a:solidFill>
                <a:latin typeface="Arial MT"/>
                <a:cs typeface="Arial MT"/>
              </a:rPr>
              <a:t> </a:t>
            </a:r>
            <a:r>
              <a:rPr lang="en-US" sz="1800" dirty="0">
                <a:solidFill>
                  <a:srgbClr val="333333"/>
                </a:solidFill>
                <a:latin typeface="Arial MT"/>
                <a:cs typeface="Arial MT"/>
              </a:rPr>
              <a:t>can be lodged</a:t>
            </a:r>
            <a:r>
              <a:rPr lang="en-US" sz="1800" spc="-87" dirty="0">
                <a:solidFill>
                  <a:srgbClr val="333333"/>
                </a:solidFill>
                <a:latin typeface="Arial MT"/>
                <a:cs typeface="Arial MT"/>
              </a:rPr>
              <a:t> </a:t>
            </a:r>
            <a:r>
              <a:rPr lang="en-US" sz="1800" spc="-7" dirty="0">
                <a:solidFill>
                  <a:srgbClr val="333333"/>
                </a:solidFill>
                <a:latin typeface="Arial MT"/>
                <a:cs typeface="Arial MT"/>
              </a:rPr>
              <a:t>only</a:t>
            </a:r>
            <a:r>
              <a:rPr lang="en-US" sz="1800" spc="-47" dirty="0">
                <a:solidFill>
                  <a:srgbClr val="333333"/>
                </a:solidFill>
                <a:latin typeface="Arial MT"/>
                <a:cs typeface="Arial MT"/>
              </a:rPr>
              <a:t> </a:t>
            </a:r>
            <a:r>
              <a:rPr lang="en-US" sz="1800" spc="-7" dirty="0">
                <a:solidFill>
                  <a:srgbClr val="333333"/>
                </a:solidFill>
                <a:latin typeface="Arial MT"/>
                <a:cs typeface="Arial MT"/>
              </a:rPr>
              <a:t>with the Chief Judge and/or</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107" dirty="0">
                <a:solidFill>
                  <a:srgbClr val="333333"/>
                </a:solidFill>
                <a:latin typeface="Arial MT"/>
                <a:cs typeface="Arial MT"/>
              </a:rPr>
              <a:t> C</a:t>
            </a:r>
            <a:r>
              <a:rPr lang="en-US" sz="1800" dirty="0">
                <a:solidFill>
                  <a:srgbClr val="333333"/>
                </a:solidFill>
                <a:latin typeface="Arial MT"/>
                <a:cs typeface="Arial MT"/>
              </a:rPr>
              <a:t>hair.</a:t>
            </a:r>
            <a:endParaRPr lang="en-US" sz="1800" dirty="0">
              <a:latin typeface="Arial MT"/>
              <a:cs typeface="Arial MT"/>
            </a:endParaRPr>
          </a:p>
        </p:txBody>
      </p:sp>
      <p:sp>
        <p:nvSpPr>
          <p:cNvPr id="10" name="TextBox 9">
            <a:extLst>
              <a:ext uri="{FF2B5EF4-FFF2-40B4-BE49-F238E27FC236}">
                <a16:creationId xmlns:a16="http://schemas.microsoft.com/office/drawing/2014/main" id="{4B670C75-AFC2-7A61-D505-EB1245F796E3}"/>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422859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0A7BACF1-73EF-D881-331E-408B54FDC78B}"/>
              </a:ext>
            </a:extLst>
          </p:cNvPr>
          <p:cNvPicPr>
            <a:picLocks noChangeAspect="1"/>
          </p:cNvPicPr>
          <p:nvPr/>
        </p:nvPicPr>
        <p:blipFill>
          <a:blip r:embed="rId3"/>
          <a:stretch>
            <a:fillRect/>
          </a:stretch>
        </p:blipFill>
        <p:spPr>
          <a:xfrm>
            <a:off x="6580238" y="2768195"/>
            <a:ext cx="5113884" cy="1530960"/>
          </a:xfrm>
          <a:prstGeom prst="rect">
            <a:avLst/>
          </a:prstGeom>
        </p:spPr>
      </p:pic>
      <p:sp>
        <p:nvSpPr>
          <p:cNvPr id="10" name="Content Placeholder 4">
            <a:extLst>
              <a:ext uri="{FF2B5EF4-FFF2-40B4-BE49-F238E27FC236}">
                <a16:creationId xmlns:a16="http://schemas.microsoft.com/office/drawing/2014/main" id="{E90EE7A1-7872-1C89-A98E-1980E26E66A9}"/>
              </a:ext>
            </a:extLst>
          </p:cNvPr>
          <p:cNvSpPr>
            <a:spLocks noGrp="1"/>
          </p:cNvSpPr>
          <p:nvPr>
            <p:ph idx="1"/>
          </p:nvPr>
        </p:nvSpPr>
        <p:spPr>
          <a:xfrm>
            <a:off x="838200" y="2065139"/>
            <a:ext cx="5257800" cy="3741301"/>
          </a:xfrm>
        </p:spPr>
        <p:txBody>
          <a:bodyPr vert="horz" lIns="91440" tIns="45720" rIns="91440" bIns="45720" rtlCol="0" anchor="t">
            <a:normAutofit/>
          </a:bodyPr>
          <a:lstStyle/>
          <a:p>
            <a:pPr marL="0" indent="0">
              <a:spcBef>
                <a:spcPts val="1193"/>
              </a:spcBef>
              <a:buNone/>
            </a:pPr>
            <a:r>
              <a:rPr lang="en-US" sz="1800" b="1" spc="-7" dirty="0">
                <a:solidFill>
                  <a:srgbClr val="333333"/>
                </a:solidFill>
                <a:latin typeface="Arial MT"/>
                <a:cs typeface="Arial MT"/>
              </a:rPr>
              <a:t>If</a:t>
            </a:r>
            <a:r>
              <a:rPr lang="en-US" sz="1800" b="1" spc="-33" dirty="0">
                <a:solidFill>
                  <a:srgbClr val="333333"/>
                </a:solidFill>
                <a:latin typeface="Arial MT"/>
                <a:cs typeface="Arial MT"/>
              </a:rPr>
              <a:t> </a:t>
            </a:r>
            <a:r>
              <a:rPr lang="en-US" sz="1800" b="1" dirty="0">
                <a:solidFill>
                  <a:srgbClr val="333333"/>
                </a:solidFill>
                <a:latin typeface="Arial MT"/>
                <a:cs typeface="Arial MT"/>
              </a:rPr>
              <a:t>a</a:t>
            </a:r>
            <a:r>
              <a:rPr lang="en-US" sz="1800" b="1" spc="-47" dirty="0">
                <a:solidFill>
                  <a:srgbClr val="333333"/>
                </a:solidFill>
                <a:latin typeface="Arial MT"/>
                <a:cs typeface="Arial MT"/>
              </a:rPr>
              <a:t> </a:t>
            </a:r>
            <a:r>
              <a:rPr lang="en-US" sz="1800" b="1" spc="-27" dirty="0">
                <a:solidFill>
                  <a:srgbClr val="333333"/>
                </a:solidFill>
                <a:latin typeface="Arial"/>
                <a:cs typeface="Arial"/>
              </a:rPr>
              <a:t>Voting</a:t>
            </a:r>
            <a:r>
              <a:rPr lang="en-US" sz="1800" b="1" spc="-53" dirty="0">
                <a:solidFill>
                  <a:srgbClr val="333333"/>
                </a:solidFill>
                <a:latin typeface="Arial"/>
                <a:cs typeface="Arial"/>
              </a:rPr>
              <a:t> </a:t>
            </a:r>
            <a:r>
              <a:rPr lang="en-US" sz="1800" b="1" dirty="0">
                <a:solidFill>
                  <a:srgbClr val="333333"/>
                </a:solidFill>
                <a:latin typeface="Arial"/>
                <a:cs typeface="Arial"/>
              </a:rPr>
              <a:t>judge</a:t>
            </a:r>
            <a:r>
              <a:rPr lang="en-US" sz="1800" b="1" spc="-87" dirty="0">
                <a:solidFill>
                  <a:srgbClr val="333333"/>
                </a:solidFill>
                <a:latin typeface="Arial"/>
                <a:cs typeface="Arial"/>
              </a:rPr>
              <a:t> </a:t>
            </a:r>
            <a:r>
              <a:rPr lang="en-US" sz="1800" b="1" dirty="0">
                <a:solidFill>
                  <a:srgbClr val="333333"/>
                </a:solidFill>
                <a:latin typeface="Arial"/>
                <a:cs typeface="Arial"/>
              </a:rPr>
              <a:t>protests</a:t>
            </a:r>
          </a:p>
          <a:p>
            <a:pPr marL="0" indent="0">
              <a:spcBef>
                <a:spcPts val="1193"/>
              </a:spcBef>
              <a:buNone/>
            </a:pPr>
            <a:endParaRPr lang="en-US" sz="1800" dirty="0">
              <a:latin typeface="Arial"/>
              <a:cs typeface="Arial"/>
            </a:endParaRPr>
          </a:p>
          <a:p>
            <a:pPr marL="302260" marR="6350" indent="-285750" algn="just">
              <a:spcBef>
                <a:spcPts val="1053"/>
              </a:spcBef>
              <a:buFont typeface="Wingdings" panose="05000000000000000000" pitchFamily="2" charset="2"/>
              <a:buChar char="§"/>
              <a:tabLst>
                <a:tab pos="263307" algn="l"/>
              </a:tabLst>
            </a:pP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dirty="0">
                <a:solidFill>
                  <a:srgbClr val="333333"/>
                </a:solidFill>
                <a:latin typeface="Arial MT"/>
                <a:cs typeface="Arial MT"/>
              </a:rPr>
              <a:t>Chief</a:t>
            </a:r>
            <a:r>
              <a:rPr lang="en-US" sz="1800" spc="7" dirty="0">
                <a:solidFill>
                  <a:srgbClr val="333333"/>
                </a:solidFill>
                <a:latin typeface="Arial MT"/>
                <a:cs typeface="Arial MT"/>
              </a:rPr>
              <a:t> </a:t>
            </a:r>
            <a:r>
              <a:rPr lang="en-US" sz="1800" dirty="0">
                <a:solidFill>
                  <a:srgbClr val="333333"/>
                </a:solidFill>
                <a:latin typeface="Arial MT"/>
                <a:cs typeface="Arial MT"/>
              </a:rPr>
              <a:t>Judge</a:t>
            </a:r>
            <a:r>
              <a:rPr lang="en-US" sz="1800" spc="7" dirty="0">
                <a:solidFill>
                  <a:srgbClr val="333333"/>
                </a:solidFill>
                <a:latin typeface="Arial MT"/>
                <a:cs typeface="Arial MT"/>
              </a:rPr>
              <a:t> </a:t>
            </a:r>
            <a:r>
              <a:rPr lang="en-US" sz="1800" spc="-20" dirty="0">
                <a:solidFill>
                  <a:srgbClr val="333333"/>
                </a:solidFill>
                <a:latin typeface="Arial MT"/>
                <a:cs typeface="Arial MT"/>
              </a:rPr>
              <a:t>will</a:t>
            </a:r>
            <a:r>
              <a:rPr lang="en-US" sz="1800" spc="-13" dirty="0">
                <a:solidFill>
                  <a:srgbClr val="333333"/>
                </a:solidFill>
                <a:latin typeface="Arial MT"/>
                <a:cs typeface="Arial MT"/>
              </a:rPr>
              <a:t> </a:t>
            </a:r>
            <a:r>
              <a:rPr lang="en-US" sz="1800" dirty="0">
                <a:solidFill>
                  <a:srgbClr val="333333"/>
                </a:solidFill>
                <a:latin typeface="Arial MT"/>
                <a:cs typeface="Arial MT"/>
              </a:rPr>
              <a:t>convene</a:t>
            </a:r>
            <a:r>
              <a:rPr lang="en-US" sz="1800" spc="7" dirty="0">
                <a:solidFill>
                  <a:srgbClr val="333333"/>
                </a:solidFill>
                <a:latin typeface="Arial MT"/>
                <a:cs typeface="Arial MT"/>
              </a:rPr>
              <a:t> </a:t>
            </a:r>
            <a:r>
              <a:rPr lang="en-US" sz="1800" dirty="0">
                <a:solidFill>
                  <a:srgbClr val="333333"/>
                </a:solidFill>
                <a:latin typeface="Arial MT"/>
                <a:cs typeface="Arial MT"/>
              </a:rPr>
              <a:t>a</a:t>
            </a:r>
            <a:r>
              <a:rPr lang="en-US" sz="1800" spc="7" dirty="0">
                <a:solidFill>
                  <a:srgbClr val="333333"/>
                </a:solidFill>
                <a:latin typeface="Arial MT"/>
                <a:cs typeface="Arial MT"/>
              </a:rPr>
              <a:t> </a:t>
            </a:r>
            <a:r>
              <a:rPr lang="en-US" sz="1800" spc="-7" dirty="0">
                <a:solidFill>
                  <a:srgbClr val="333333"/>
                </a:solidFill>
                <a:latin typeface="Arial MT"/>
                <a:cs typeface="Arial MT"/>
              </a:rPr>
              <a:t>protest </a:t>
            </a:r>
            <a:r>
              <a:rPr lang="en-US" sz="1800" dirty="0">
                <a:solidFill>
                  <a:srgbClr val="333333"/>
                </a:solidFill>
                <a:latin typeface="Arial MT"/>
                <a:cs typeface="Arial MT"/>
              </a:rPr>
              <a:t> hearing into the separate holding area. </a:t>
            </a: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spc="-7" dirty="0">
                <a:solidFill>
                  <a:srgbClr val="333333"/>
                </a:solidFill>
                <a:latin typeface="Arial MT"/>
                <a:cs typeface="Arial MT"/>
              </a:rPr>
              <a:t>protesting </a:t>
            </a:r>
            <a:r>
              <a:rPr lang="en-US" sz="1800" spc="-612" dirty="0">
                <a:solidFill>
                  <a:srgbClr val="333333"/>
                </a:solidFill>
                <a:latin typeface="Arial MT"/>
                <a:cs typeface="Arial MT"/>
              </a:rPr>
              <a:t> </a:t>
            </a:r>
            <a:r>
              <a:rPr lang="en-US" sz="1800" dirty="0">
                <a:solidFill>
                  <a:srgbClr val="333333"/>
                </a:solidFill>
                <a:latin typeface="Arial MT"/>
                <a:cs typeface="Arial MT"/>
              </a:rPr>
              <a:t>judge </a:t>
            </a:r>
            <a:r>
              <a:rPr lang="en-US" sz="1800" spc="-13" dirty="0">
                <a:solidFill>
                  <a:srgbClr val="333333"/>
                </a:solidFill>
                <a:latin typeface="Arial MT"/>
                <a:cs typeface="Arial MT"/>
              </a:rPr>
              <a:t>will </a:t>
            </a:r>
            <a:r>
              <a:rPr lang="en-US" sz="1800" dirty="0">
                <a:solidFill>
                  <a:srgbClr val="333333"/>
                </a:solidFill>
                <a:latin typeface="Arial MT"/>
                <a:cs typeface="Arial MT"/>
              </a:rPr>
              <a:t>show proof </a:t>
            </a:r>
            <a:r>
              <a:rPr lang="en-US" sz="1800" spc="-7" dirty="0">
                <a:solidFill>
                  <a:srgbClr val="333333"/>
                </a:solidFill>
                <a:latin typeface="Arial MT"/>
                <a:cs typeface="Arial MT"/>
              </a:rPr>
              <a:t>for </a:t>
            </a:r>
            <a:r>
              <a:rPr lang="en-US" sz="1800" dirty="0">
                <a:solidFill>
                  <a:srgbClr val="333333"/>
                </a:solidFill>
                <a:latin typeface="Arial MT"/>
                <a:cs typeface="Arial MT"/>
              </a:rPr>
              <a:t>protest. If</a:t>
            </a:r>
            <a:r>
              <a:rPr lang="en-US" sz="1800" spc="7" dirty="0">
                <a:solidFill>
                  <a:srgbClr val="333333"/>
                </a:solidFill>
                <a:latin typeface="Arial MT"/>
                <a:cs typeface="Arial MT"/>
              </a:rPr>
              <a:t> </a:t>
            </a:r>
            <a:r>
              <a:rPr lang="en-US" sz="1800" spc="-7" dirty="0">
                <a:solidFill>
                  <a:srgbClr val="333333"/>
                </a:solidFill>
                <a:latin typeface="Arial MT"/>
                <a:cs typeface="Arial MT"/>
              </a:rPr>
              <a:t>found </a:t>
            </a:r>
            <a:r>
              <a:rPr lang="en-US" sz="1800" dirty="0">
                <a:solidFill>
                  <a:srgbClr val="333333"/>
                </a:solidFill>
                <a:latin typeface="Arial MT"/>
                <a:cs typeface="Arial MT"/>
              </a:rPr>
              <a:t> substantial, </a:t>
            </a:r>
            <a:r>
              <a:rPr lang="en-US" sz="1800" spc="-7" dirty="0">
                <a:solidFill>
                  <a:srgbClr val="333333"/>
                </a:solidFill>
                <a:latin typeface="Arial MT"/>
                <a:cs typeface="Arial MT"/>
              </a:rPr>
              <a:t>the </a:t>
            </a:r>
            <a:r>
              <a:rPr lang="en-US" sz="1800" dirty="0">
                <a:solidFill>
                  <a:srgbClr val="333333"/>
                </a:solidFill>
                <a:latin typeface="Arial MT"/>
                <a:cs typeface="Arial MT"/>
              </a:rPr>
              <a:t>concerned Contestant   </a:t>
            </a:r>
            <a:r>
              <a:rPr lang="en-US" sz="1800" spc="-13" dirty="0">
                <a:solidFill>
                  <a:srgbClr val="333333"/>
                </a:solidFill>
                <a:latin typeface="Arial MT"/>
                <a:cs typeface="Arial MT"/>
              </a:rPr>
              <a:t>will </a:t>
            </a:r>
            <a:r>
              <a:rPr lang="en-US" sz="1800" spc="-7" dirty="0">
                <a:solidFill>
                  <a:srgbClr val="333333"/>
                </a:solidFill>
                <a:latin typeface="Arial MT"/>
                <a:cs typeface="Arial MT"/>
              </a:rPr>
              <a:t> </a:t>
            </a:r>
            <a:r>
              <a:rPr lang="en-US" sz="1800" dirty="0">
                <a:solidFill>
                  <a:srgbClr val="333333"/>
                </a:solidFill>
                <a:latin typeface="Arial MT"/>
                <a:cs typeface="Arial MT"/>
              </a:rPr>
              <a:t>be</a:t>
            </a:r>
            <a:r>
              <a:rPr lang="en-US" sz="1800" spc="67" dirty="0">
                <a:solidFill>
                  <a:srgbClr val="333333"/>
                </a:solidFill>
                <a:latin typeface="Arial MT"/>
                <a:cs typeface="Arial MT"/>
              </a:rPr>
              <a:t> </a:t>
            </a:r>
            <a:r>
              <a:rPr lang="en-US" sz="1800" dirty="0">
                <a:solidFill>
                  <a:srgbClr val="333333"/>
                </a:solidFill>
                <a:latin typeface="Arial MT"/>
                <a:cs typeface="Arial MT"/>
              </a:rPr>
              <a:t>brought</a:t>
            </a:r>
            <a:r>
              <a:rPr lang="en-US" sz="1800" spc="67" dirty="0">
                <a:solidFill>
                  <a:srgbClr val="333333"/>
                </a:solidFill>
                <a:latin typeface="Arial MT"/>
                <a:cs typeface="Arial MT"/>
              </a:rPr>
              <a:t> </a:t>
            </a:r>
            <a:r>
              <a:rPr lang="en-US" sz="1800" dirty="0">
                <a:solidFill>
                  <a:srgbClr val="333333"/>
                </a:solidFill>
                <a:latin typeface="Arial MT"/>
                <a:cs typeface="Arial MT"/>
              </a:rPr>
              <a:t>in</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73" dirty="0">
                <a:solidFill>
                  <a:srgbClr val="333333"/>
                </a:solidFill>
                <a:latin typeface="Arial MT"/>
                <a:cs typeface="Arial MT"/>
              </a:rPr>
              <a:t> </a:t>
            </a:r>
            <a:r>
              <a:rPr lang="en-US" sz="1800" dirty="0">
                <a:solidFill>
                  <a:srgbClr val="333333"/>
                </a:solidFill>
                <a:latin typeface="Arial MT"/>
                <a:cs typeface="Arial MT"/>
              </a:rPr>
              <a:t>same</a:t>
            </a:r>
            <a:r>
              <a:rPr lang="en-US" sz="1800" spc="73" dirty="0">
                <a:solidFill>
                  <a:srgbClr val="333333"/>
                </a:solidFill>
                <a:latin typeface="Arial MT"/>
                <a:cs typeface="Arial MT"/>
              </a:rPr>
              <a:t> </a:t>
            </a:r>
            <a:r>
              <a:rPr lang="en-US" sz="1800" dirty="0">
                <a:solidFill>
                  <a:srgbClr val="333333"/>
                </a:solidFill>
                <a:latin typeface="Arial MT"/>
                <a:cs typeface="Arial MT"/>
              </a:rPr>
              <a:t>room</a:t>
            </a:r>
            <a:r>
              <a:rPr lang="en-US" sz="1800" spc="87" dirty="0">
                <a:solidFill>
                  <a:srgbClr val="333333"/>
                </a:solidFill>
                <a:latin typeface="Arial MT"/>
                <a:cs typeface="Arial MT"/>
              </a:rPr>
              <a:t> </a:t>
            </a:r>
            <a:r>
              <a:rPr lang="en-US" sz="1800" spc="-7" dirty="0">
                <a:solidFill>
                  <a:srgbClr val="333333"/>
                </a:solidFill>
                <a:latin typeface="Arial MT"/>
                <a:cs typeface="Arial MT"/>
              </a:rPr>
              <a:t>to</a:t>
            </a:r>
            <a:r>
              <a:rPr lang="en-US" sz="1800" spc="612" dirty="0">
                <a:solidFill>
                  <a:srgbClr val="333333"/>
                </a:solidFill>
                <a:latin typeface="Arial MT"/>
                <a:cs typeface="Arial MT"/>
              </a:rPr>
              <a:t> </a:t>
            </a:r>
            <a:r>
              <a:rPr lang="en-US" sz="1800" dirty="0">
                <a:solidFill>
                  <a:srgbClr val="333333"/>
                </a:solidFill>
                <a:latin typeface="Arial MT"/>
                <a:cs typeface="Arial MT"/>
              </a:rPr>
              <a:t>present</a:t>
            </a:r>
            <a:r>
              <a:rPr lang="en-US" sz="1800" spc="167" dirty="0">
                <a:solidFill>
                  <a:srgbClr val="333333"/>
                </a:solidFill>
                <a:latin typeface="Arial MT"/>
                <a:cs typeface="Arial MT"/>
              </a:rPr>
              <a:t> </a:t>
            </a:r>
            <a:r>
              <a:rPr lang="en-US" sz="1800" dirty="0">
                <a:solidFill>
                  <a:srgbClr val="333333"/>
                </a:solidFill>
                <a:latin typeface="Arial MT"/>
                <a:cs typeface="Arial MT"/>
              </a:rPr>
              <a:t>his/her case.</a:t>
            </a:r>
            <a:endParaRPr lang="en-US" sz="1800" dirty="0">
              <a:latin typeface="Arial MT"/>
              <a:cs typeface="Arial MT"/>
            </a:endParaRPr>
          </a:p>
        </p:txBody>
      </p:sp>
      <p:sp>
        <p:nvSpPr>
          <p:cNvPr id="11" name="TextBox 10">
            <a:extLst>
              <a:ext uri="{FF2B5EF4-FFF2-40B4-BE49-F238E27FC236}">
                <a16:creationId xmlns:a16="http://schemas.microsoft.com/office/drawing/2014/main" id="{3EC4B496-05B4-639C-8B37-70FF3945F89B}"/>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253211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4D37D54C-2956-AD14-CCD5-25E963035E03}"/>
              </a:ext>
            </a:extLst>
          </p:cNvPr>
          <p:cNvPicPr>
            <a:picLocks noChangeAspect="1"/>
          </p:cNvPicPr>
          <p:nvPr/>
        </p:nvPicPr>
        <p:blipFill>
          <a:blip r:embed="rId3"/>
          <a:stretch>
            <a:fillRect/>
          </a:stretch>
        </p:blipFill>
        <p:spPr>
          <a:xfrm>
            <a:off x="6239916" y="3085954"/>
            <a:ext cx="5113884" cy="1530960"/>
          </a:xfrm>
          <a:prstGeom prst="rect">
            <a:avLst/>
          </a:prstGeom>
        </p:spPr>
      </p:pic>
      <p:sp>
        <p:nvSpPr>
          <p:cNvPr id="10" name="Content Placeholder 4">
            <a:extLst>
              <a:ext uri="{FF2B5EF4-FFF2-40B4-BE49-F238E27FC236}">
                <a16:creationId xmlns:a16="http://schemas.microsoft.com/office/drawing/2014/main" id="{3D9DA1D8-5585-54DD-A086-EAE2948F898E}"/>
              </a:ext>
            </a:extLst>
          </p:cNvPr>
          <p:cNvSpPr>
            <a:spLocks noGrp="1"/>
          </p:cNvSpPr>
          <p:nvPr>
            <p:ph idx="1"/>
          </p:nvPr>
        </p:nvSpPr>
        <p:spPr>
          <a:xfrm>
            <a:off x="818767" y="2001131"/>
            <a:ext cx="5257800" cy="4201549"/>
          </a:xfrm>
        </p:spPr>
        <p:txBody>
          <a:bodyPr vert="horz" lIns="91440" tIns="45720" rIns="91440" bIns="45720" rtlCol="0" anchor="t">
            <a:normAutofit/>
          </a:bodyPr>
          <a:lstStyle/>
          <a:p>
            <a:pPr marL="0" indent="0">
              <a:spcBef>
                <a:spcPts val="1187"/>
              </a:spcBef>
              <a:buNone/>
            </a:pPr>
            <a:r>
              <a:rPr lang="en-US" sz="1800" b="1" spc="-7" dirty="0">
                <a:solidFill>
                  <a:srgbClr val="333333"/>
                </a:solidFill>
                <a:latin typeface="Arial MT"/>
                <a:cs typeface="Arial MT"/>
              </a:rPr>
              <a:t>If</a:t>
            </a:r>
            <a:r>
              <a:rPr lang="en-US" sz="1800" b="1" spc="-27" dirty="0">
                <a:solidFill>
                  <a:srgbClr val="333333"/>
                </a:solidFill>
                <a:latin typeface="Arial MT"/>
                <a:cs typeface="Arial MT"/>
              </a:rPr>
              <a:t> </a:t>
            </a:r>
            <a:r>
              <a:rPr lang="en-US" sz="1800" b="1" spc="-7" dirty="0">
                <a:solidFill>
                  <a:srgbClr val="333333"/>
                </a:solidFill>
                <a:latin typeface="Arial MT"/>
                <a:cs typeface="Arial MT"/>
              </a:rPr>
              <a:t>a</a:t>
            </a:r>
            <a:r>
              <a:rPr lang="en-US" sz="1800" b="1" spc="-40" dirty="0">
                <a:solidFill>
                  <a:srgbClr val="333333"/>
                </a:solidFill>
                <a:latin typeface="Arial MT"/>
                <a:cs typeface="Arial MT"/>
              </a:rPr>
              <a:t> </a:t>
            </a:r>
            <a:r>
              <a:rPr lang="en-US" sz="1800" b="1" spc="-7" dirty="0">
                <a:solidFill>
                  <a:srgbClr val="333333"/>
                </a:solidFill>
                <a:latin typeface="Arial"/>
                <a:cs typeface="Arial"/>
              </a:rPr>
              <a:t>Contestant</a:t>
            </a:r>
            <a:r>
              <a:rPr lang="en-US" sz="1800" b="1" spc="-13" dirty="0">
                <a:solidFill>
                  <a:srgbClr val="333333"/>
                </a:solidFill>
                <a:latin typeface="Arial"/>
                <a:cs typeface="Arial"/>
              </a:rPr>
              <a:t> </a:t>
            </a:r>
            <a:r>
              <a:rPr lang="en-US" sz="1800" b="1" spc="-7" dirty="0">
                <a:solidFill>
                  <a:srgbClr val="333333"/>
                </a:solidFill>
                <a:latin typeface="Arial"/>
                <a:cs typeface="Arial"/>
              </a:rPr>
              <a:t>protests</a:t>
            </a:r>
          </a:p>
          <a:p>
            <a:pPr marL="0" indent="0">
              <a:spcBef>
                <a:spcPts val="1187"/>
              </a:spcBef>
              <a:buNone/>
            </a:pPr>
            <a:endParaRPr lang="en-US" sz="1800" dirty="0">
              <a:latin typeface="Arial"/>
              <a:cs typeface="Arial"/>
            </a:endParaRPr>
          </a:p>
          <a:p>
            <a:pPr marL="240030" marR="6350" algn="just">
              <a:spcBef>
                <a:spcPts val="127"/>
              </a:spcBef>
            </a:pPr>
            <a:r>
              <a:rPr lang="en-US" sz="1800" spc="-7" dirty="0">
                <a:solidFill>
                  <a:srgbClr val="333333"/>
                </a:solidFill>
                <a:latin typeface="Arial MT"/>
                <a:cs typeface="Arial MT"/>
              </a:rPr>
              <a:t>The</a:t>
            </a:r>
            <a:r>
              <a:rPr lang="en-US" sz="1800" dirty="0">
                <a:solidFill>
                  <a:srgbClr val="333333"/>
                </a:solidFill>
                <a:latin typeface="Arial MT"/>
                <a:cs typeface="Arial MT"/>
              </a:rPr>
              <a:t> </a:t>
            </a:r>
            <a:r>
              <a:rPr lang="en-US" sz="1800" spc="-13" dirty="0">
                <a:solidFill>
                  <a:srgbClr val="333333"/>
                </a:solidFill>
                <a:latin typeface="Arial MT"/>
                <a:cs typeface="Arial MT"/>
              </a:rPr>
              <a:t>Chief</a:t>
            </a:r>
            <a:r>
              <a:rPr lang="en-US" sz="1800" spc="-7" dirty="0">
                <a:solidFill>
                  <a:srgbClr val="333333"/>
                </a:solidFill>
                <a:latin typeface="Arial MT"/>
                <a:cs typeface="Arial MT"/>
              </a:rPr>
              <a:t> </a:t>
            </a:r>
            <a:r>
              <a:rPr lang="en-US" sz="1800" spc="-13" dirty="0">
                <a:solidFill>
                  <a:srgbClr val="333333"/>
                </a:solidFill>
                <a:latin typeface="Arial MT"/>
                <a:cs typeface="Arial MT"/>
              </a:rPr>
              <a:t>Judge</a:t>
            </a:r>
            <a:r>
              <a:rPr lang="en-US" sz="1800" spc="-7" dirty="0">
                <a:solidFill>
                  <a:srgbClr val="333333"/>
                </a:solidFill>
                <a:latin typeface="Arial MT"/>
                <a:cs typeface="Arial MT"/>
              </a:rPr>
              <a:t> </a:t>
            </a:r>
            <a:r>
              <a:rPr lang="en-US" sz="1800" spc="-27" dirty="0">
                <a:solidFill>
                  <a:srgbClr val="333333"/>
                </a:solidFill>
                <a:latin typeface="Arial MT"/>
                <a:cs typeface="Arial MT"/>
              </a:rPr>
              <a:t>will</a:t>
            </a:r>
            <a:r>
              <a:rPr lang="en-US" sz="1800" spc="-20" dirty="0">
                <a:solidFill>
                  <a:srgbClr val="333333"/>
                </a:solidFill>
                <a:latin typeface="Arial MT"/>
                <a:cs typeface="Arial MT"/>
              </a:rPr>
              <a:t> convene </a:t>
            </a:r>
            <a:r>
              <a:rPr lang="en-US" sz="1800" spc="-13" dirty="0">
                <a:solidFill>
                  <a:srgbClr val="333333"/>
                </a:solidFill>
                <a:latin typeface="Arial MT"/>
                <a:cs typeface="Arial MT"/>
              </a:rPr>
              <a:t>hearing into a separate holding area</a:t>
            </a:r>
            <a:r>
              <a:rPr lang="en-US" sz="1800" spc="-7" dirty="0">
                <a:solidFill>
                  <a:srgbClr val="333333"/>
                </a:solidFill>
                <a:latin typeface="Arial MT"/>
                <a:cs typeface="Arial MT"/>
              </a:rPr>
              <a:t>. The contestant </a:t>
            </a:r>
            <a:r>
              <a:rPr lang="en-US" sz="1800" spc="-20" dirty="0">
                <a:solidFill>
                  <a:srgbClr val="333333"/>
                </a:solidFill>
                <a:latin typeface="Arial MT"/>
                <a:cs typeface="Arial MT"/>
              </a:rPr>
              <a:t>will</a:t>
            </a:r>
            <a:r>
              <a:rPr lang="en-US" sz="1800" spc="60" dirty="0">
                <a:solidFill>
                  <a:srgbClr val="333333"/>
                </a:solidFill>
                <a:latin typeface="Arial MT"/>
                <a:cs typeface="Arial MT"/>
              </a:rPr>
              <a:t> </a:t>
            </a:r>
            <a:r>
              <a:rPr lang="en-US" sz="1800" spc="-7" dirty="0">
                <a:solidFill>
                  <a:srgbClr val="333333"/>
                </a:solidFill>
                <a:latin typeface="Arial MT"/>
                <a:cs typeface="Arial MT"/>
              </a:rPr>
              <a:t>show</a:t>
            </a:r>
            <a:r>
              <a:rPr lang="en-US" sz="1800" spc="13" dirty="0">
                <a:solidFill>
                  <a:srgbClr val="333333"/>
                </a:solidFill>
                <a:latin typeface="Arial MT"/>
                <a:cs typeface="Arial MT"/>
              </a:rPr>
              <a:t> </a:t>
            </a:r>
            <a:r>
              <a:rPr lang="en-US" sz="1800" spc="-7" dirty="0">
                <a:solidFill>
                  <a:srgbClr val="333333"/>
                </a:solidFill>
                <a:latin typeface="Arial MT"/>
                <a:cs typeface="Arial MT"/>
              </a:rPr>
              <a:t>proof</a:t>
            </a:r>
            <a:r>
              <a:rPr lang="en-US" sz="1800" spc="33" dirty="0">
                <a:solidFill>
                  <a:srgbClr val="333333"/>
                </a:solidFill>
                <a:latin typeface="Arial MT"/>
                <a:cs typeface="Arial MT"/>
              </a:rPr>
              <a:t> </a:t>
            </a:r>
            <a:r>
              <a:rPr lang="en-US" sz="1800" spc="-7" dirty="0">
                <a:solidFill>
                  <a:srgbClr val="333333"/>
                </a:solidFill>
                <a:latin typeface="Arial MT"/>
                <a:cs typeface="Arial MT"/>
              </a:rPr>
              <a:t>for</a:t>
            </a:r>
            <a:r>
              <a:rPr lang="en-US" sz="1800" spc="147" dirty="0">
                <a:solidFill>
                  <a:srgbClr val="333333"/>
                </a:solidFill>
                <a:latin typeface="Arial MT"/>
                <a:cs typeface="Arial MT"/>
              </a:rPr>
              <a:t> </a:t>
            </a:r>
            <a:r>
              <a:rPr lang="en-US" sz="1800" dirty="0">
                <a:solidFill>
                  <a:srgbClr val="333333"/>
                </a:solidFill>
                <a:latin typeface="Arial MT"/>
                <a:cs typeface="Arial MT"/>
              </a:rPr>
              <a:t>protest. If found </a:t>
            </a:r>
            <a:r>
              <a:rPr lang="en-US" sz="1800" spc="-13" dirty="0">
                <a:solidFill>
                  <a:srgbClr val="333333"/>
                </a:solidFill>
                <a:latin typeface="Arial MT"/>
                <a:cs typeface="Arial MT"/>
              </a:rPr>
              <a:t>substantial, </a:t>
            </a:r>
            <a:r>
              <a:rPr lang="en-US" sz="1800" spc="-7" dirty="0">
                <a:solidFill>
                  <a:srgbClr val="333333"/>
                </a:solidFill>
                <a:latin typeface="Arial MT"/>
                <a:cs typeface="Arial MT"/>
              </a:rPr>
              <a:t>the protester </a:t>
            </a:r>
            <a:r>
              <a:rPr lang="en-US" sz="1800" spc="-20" dirty="0">
                <a:solidFill>
                  <a:srgbClr val="333333"/>
                </a:solidFill>
                <a:latin typeface="Arial MT"/>
                <a:cs typeface="Arial MT"/>
              </a:rPr>
              <a:t>will </a:t>
            </a:r>
            <a:r>
              <a:rPr lang="en-US" sz="1800" spc="-13" dirty="0">
                <a:solidFill>
                  <a:srgbClr val="333333"/>
                </a:solidFill>
                <a:latin typeface="Arial MT"/>
                <a:cs typeface="Arial MT"/>
              </a:rPr>
              <a:t>be </a:t>
            </a:r>
            <a:r>
              <a:rPr lang="en-US" sz="1800" spc="-7" dirty="0">
                <a:solidFill>
                  <a:srgbClr val="333333"/>
                </a:solidFill>
                <a:latin typeface="Arial MT"/>
                <a:cs typeface="Arial MT"/>
              </a:rPr>
              <a:t>moved</a:t>
            </a:r>
            <a:r>
              <a:rPr lang="en-US" sz="1800" dirty="0">
                <a:solidFill>
                  <a:srgbClr val="333333"/>
                </a:solidFill>
                <a:latin typeface="Arial MT"/>
                <a:cs typeface="Arial MT"/>
              </a:rPr>
              <a:t> </a:t>
            </a:r>
            <a:r>
              <a:rPr lang="en-US" sz="1800" spc="-7" dirty="0">
                <a:solidFill>
                  <a:srgbClr val="333333"/>
                </a:solidFill>
                <a:latin typeface="Arial MT"/>
                <a:cs typeface="Arial MT"/>
              </a:rPr>
              <a:t>out, and </a:t>
            </a:r>
            <a:r>
              <a:rPr lang="en-US" sz="1800" spc="-13" dirty="0">
                <a:solidFill>
                  <a:srgbClr val="333333"/>
                </a:solidFill>
                <a:latin typeface="Arial MT"/>
                <a:cs typeface="Arial MT"/>
              </a:rPr>
              <a:t>the concerned Contestant </a:t>
            </a:r>
            <a:r>
              <a:rPr lang="en-US" sz="1800" spc="-27" dirty="0">
                <a:solidFill>
                  <a:srgbClr val="333333"/>
                </a:solidFill>
                <a:latin typeface="Arial MT"/>
                <a:cs typeface="Arial MT"/>
              </a:rPr>
              <a:t>will </a:t>
            </a:r>
            <a:r>
              <a:rPr lang="en-US" sz="1800" spc="-7" dirty="0">
                <a:solidFill>
                  <a:srgbClr val="333333"/>
                </a:solidFill>
                <a:latin typeface="Arial MT"/>
                <a:cs typeface="Arial MT"/>
              </a:rPr>
              <a:t>be</a:t>
            </a:r>
            <a:r>
              <a:rPr lang="en-US" sz="1800" dirty="0">
                <a:solidFill>
                  <a:srgbClr val="333333"/>
                </a:solidFill>
                <a:latin typeface="Arial MT"/>
                <a:cs typeface="Arial MT"/>
              </a:rPr>
              <a:t> </a:t>
            </a:r>
            <a:r>
              <a:rPr lang="en-US" sz="1800" spc="-13" dirty="0">
                <a:solidFill>
                  <a:srgbClr val="333333"/>
                </a:solidFill>
                <a:latin typeface="Arial MT"/>
                <a:cs typeface="Arial MT"/>
              </a:rPr>
              <a:t>brought </a:t>
            </a:r>
            <a:r>
              <a:rPr lang="en-US" sz="1800" spc="-573" dirty="0">
                <a:solidFill>
                  <a:srgbClr val="333333"/>
                </a:solidFill>
                <a:latin typeface="Arial MT"/>
                <a:cs typeface="Arial MT"/>
              </a:rPr>
              <a:t> </a:t>
            </a:r>
            <a:r>
              <a:rPr lang="en-US" sz="1800" spc="-7" dirty="0">
                <a:solidFill>
                  <a:srgbClr val="333333"/>
                </a:solidFill>
                <a:latin typeface="Arial MT"/>
                <a:cs typeface="Arial MT"/>
              </a:rPr>
              <a:t>into</a:t>
            </a:r>
            <a:r>
              <a:rPr lang="en-US" sz="1800" spc="73" dirty="0">
                <a:solidFill>
                  <a:srgbClr val="333333"/>
                </a:solidFill>
                <a:latin typeface="Arial MT"/>
                <a:cs typeface="Arial MT"/>
              </a:rPr>
              <a:t> </a:t>
            </a:r>
            <a:r>
              <a:rPr lang="en-US" sz="1800" spc="-7" dirty="0">
                <a:solidFill>
                  <a:srgbClr val="333333"/>
                </a:solidFill>
                <a:latin typeface="Arial MT"/>
                <a:cs typeface="Arial MT"/>
              </a:rPr>
              <a:t>the</a:t>
            </a:r>
            <a:r>
              <a:rPr lang="en-US" sz="1800" spc="120" dirty="0">
                <a:solidFill>
                  <a:srgbClr val="333333"/>
                </a:solidFill>
                <a:latin typeface="Arial MT"/>
                <a:cs typeface="Arial MT"/>
              </a:rPr>
              <a:t> </a:t>
            </a:r>
            <a:r>
              <a:rPr lang="en-US" sz="1800" spc="-7" dirty="0">
                <a:solidFill>
                  <a:srgbClr val="333333"/>
                </a:solidFill>
                <a:latin typeface="Arial MT"/>
                <a:cs typeface="Arial MT"/>
              </a:rPr>
              <a:t>same</a:t>
            </a:r>
            <a:r>
              <a:rPr lang="en-US" sz="1800" spc="107" dirty="0">
                <a:solidFill>
                  <a:srgbClr val="333333"/>
                </a:solidFill>
                <a:latin typeface="Arial MT"/>
                <a:cs typeface="Arial MT"/>
              </a:rPr>
              <a:t> </a:t>
            </a:r>
            <a:r>
              <a:rPr lang="en-US" sz="1800" spc="-7" dirty="0">
                <a:solidFill>
                  <a:srgbClr val="333333"/>
                </a:solidFill>
                <a:latin typeface="Arial MT"/>
                <a:cs typeface="Arial MT"/>
              </a:rPr>
              <a:t>room</a:t>
            </a:r>
            <a:r>
              <a:rPr lang="en-US" sz="1800" spc="113" dirty="0">
                <a:solidFill>
                  <a:srgbClr val="333333"/>
                </a:solidFill>
                <a:latin typeface="Arial MT"/>
                <a:cs typeface="Arial MT"/>
              </a:rPr>
              <a:t> </a:t>
            </a:r>
            <a:r>
              <a:rPr lang="en-US" sz="1800" spc="-7" dirty="0">
                <a:solidFill>
                  <a:srgbClr val="333333"/>
                </a:solidFill>
                <a:latin typeface="Arial MT"/>
                <a:cs typeface="Arial MT"/>
              </a:rPr>
              <a:t>to</a:t>
            </a:r>
            <a:r>
              <a:rPr lang="en-US" sz="1800" spc="140" dirty="0">
                <a:solidFill>
                  <a:srgbClr val="333333"/>
                </a:solidFill>
                <a:latin typeface="Arial MT"/>
                <a:cs typeface="Arial MT"/>
              </a:rPr>
              <a:t> </a:t>
            </a:r>
            <a:r>
              <a:rPr lang="en-US" sz="1800" spc="-7" dirty="0">
                <a:solidFill>
                  <a:srgbClr val="333333"/>
                </a:solidFill>
                <a:latin typeface="Arial MT"/>
                <a:cs typeface="Arial MT"/>
              </a:rPr>
              <a:t>present</a:t>
            </a:r>
            <a:r>
              <a:rPr lang="en-US" sz="1800" spc="80" dirty="0">
                <a:solidFill>
                  <a:srgbClr val="333333"/>
                </a:solidFill>
                <a:latin typeface="Arial MT"/>
                <a:cs typeface="Arial MT"/>
              </a:rPr>
              <a:t> </a:t>
            </a:r>
            <a:r>
              <a:rPr lang="en-US" sz="1800" spc="-7" dirty="0">
                <a:solidFill>
                  <a:srgbClr val="333333"/>
                </a:solidFill>
                <a:latin typeface="Arial MT"/>
                <a:cs typeface="Arial MT"/>
              </a:rPr>
              <a:t>his/her</a:t>
            </a:r>
            <a:r>
              <a:rPr lang="en-US" sz="1800" spc="-73" dirty="0">
                <a:solidFill>
                  <a:srgbClr val="333333"/>
                </a:solidFill>
                <a:latin typeface="Arial MT"/>
                <a:cs typeface="Arial MT"/>
              </a:rPr>
              <a:t> </a:t>
            </a:r>
            <a:r>
              <a:rPr lang="en-US" sz="1800" spc="-7" dirty="0">
                <a:solidFill>
                  <a:srgbClr val="333333"/>
                </a:solidFill>
                <a:latin typeface="Arial MT"/>
                <a:cs typeface="Arial MT"/>
              </a:rPr>
              <a:t>case.</a:t>
            </a:r>
            <a:endParaRPr lang="en-US" sz="1800" dirty="0">
              <a:latin typeface="Arial MT"/>
              <a:cs typeface="Arial MT"/>
            </a:endParaRPr>
          </a:p>
          <a:p>
            <a:pPr marL="240030" marR="6350" indent="-222885" algn="just">
              <a:spcBef>
                <a:spcPts val="1473"/>
              </a:spcBef>
              <a:buChar char="•"/>
              <a:tabLst>
                <a:tab pos="240447" algn="l"/>
              </a:tabLst>
            </a:pPr>
            <a:r>
              <a:rPr lang="en-US" sz="1800" spc="-13" dirty="0">
                <a:solidFill>
                  <a:srgbClr val="333333"/>
                </a:solidFill>
                <a:latin typeface="Arial MT"/>
                <a:cs typeface="Arial MT"/>
              </a:rPr>
              <a:t>All the </a:t>
            </a:r>
            <a:r>
              <a:rPr lang="en-US" sz="1800" spc="-33" dirty="0">
                <a:solidFill>
                  <a:srgbClr val="333333"/>
                </a:solidFill>
                <a:latin typeface="Arial MT"/>
                <a:cs typeface="Arial MT"/>
              </a:rPr>
              <a:t>Voting </a:t>
            </a:r>
            <a:r>
              <a:rPr lang="en-US" sz="1800" spc="-13" dirty="0">
                <a:solidFill>
                  <a:srgbClr val="333333"/>
                </a:solidFill>
                <a:latin typeface="Arial MT"/>
                <a:cs typeface="Arial MT"/>
              </a:rPr>
              <a:t>Judges </a:t>
            </a:r>
            <a:r>
              <a:rPr lang="en-US" sz="1800" spc="-27" dirty="0">
                <a:solidFill>
                  <a:srgbClr val="333333"/>
                </a:solidFill>
                <a:latin typeface="Arial MT"/>
                <a:cs typeface="Arial MT"/>
              </a:rPr>
              <a:t>will </a:t>
            </a:r>
            <a:r>
              <a:rPr lang="en-US" sz="1800" spc="-7" dirty="0">
                <a:solidFill>
                  <a:srgbClr val="333333"/>
                </a:solidFill>
                <a:latin typeface="Arial MT"/>
                <a:cs typeface="Arial MT"/>
              </a:rPr>
              <a:t>be </a:t>
            </a:r>
            <a:r>
              <a:rPr lang="en-US" sz="1800" spc="-13" dirty="0">
                <a:solidFill>
                  <a:srgbClr val="333333"/>
                </a:solidFill>
                <a:latin typeface="Arial MT"/>
                <a:cs typeface="Arial MT"/>
              </a:rPr>
              <a:t>called into the holding area</a:t>
            </a:r>
            <a:r>
              <a:rPr lang="en-US" sz="1800" spc="-20" dirty="0">
                <a:solidFill>
                  <a:srgbClr val="333333"/>
                </a:solidFill>
                <a:latin typeface="Arial MT"/>
                <a:cs typeface="Arial MT"/>
              </a:rPr>
              <a:t>.</a:t>
            </a:r>
            <a:endParaRPr lang="en-US" sz="1800" dirty="0">
              <a:latin typeface="Arial MT"/>
              <a:cs typeface="Arial MT"/>
            </a:endParaRPr>
          </a:p>
        </p:txBody>
      </p:sp>
      <p:sp>
        <p:nvSpPr>
          <p:cNvPr id="11" name="TextBox 10">
            <a:extLst>
              <a:ext uri="{FF2B5EF4-FFF2-40B4-BE49-F238E27FC236}">
                <a16:creationId xmlns:a16="http://schemas.microsoft.com/office/drawing/2014/main" id="{C5211089-CDEA-A50F-778D-567B04742553}"/>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948247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5352F66-D984-F9B6-13E7-5C43F01EB003}"/>
              </a:ext>
            </a:extLst>
          </p:cNvPr>
          <p:cNvPicPr>
            <a:picLocks noChangeAspect="1"/>
          </p:cNvPicPr>
          <p:nvPr/>
        </p:nvPicPr>
        <p:blipFill>
          <a:blip r:embed="rId3"/>
          <a:stretch>
            <a:fillRect/>
          </a:stretch>
        </p:blipFill>
        <p:spPr>
          <a:xfrm>
            <a:off x="6733986" y="2804651"/>
            <a:ext cx="5113884" cy="1530960"/>
          </a:xfrm>
          <a:prstGeom prst="rect">
            <a:avLst/>
          </a:prstGeom>
        </p:spPr>
      </p:pic>
      <p:sp>
        <p:nvSpPr>
          <p:cNvPr id="10" name="Content Placeholder 4">
            <a:extLst>
              <a:ext uri="{FF2B5EF4-FFF2-40B4-BE49-F238E27FC236}">
                <a16:creationId xmlns:a16="http://schemas.microsoft.com/office/drawing/2014/main" id="{79660CDA-FA57-808A-81A6-E0FE2A710038}"/>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lgn="just">
              <a:spcBef>
                <a:spcPts val="1180"/>
              </a:spcBef>
              <a:buNone/>
            </a:pPr>
            <a:r>
              <a:rPr lang="en-US" sz="1800" b="1" dirty="0">
                <a:solidFill>
                  <a:srgbClr val="333333"/>
                </a:solidFill>
                <a:latin typeface="Arial MT"/>
                <a:cs typeface="Arial"/>
              </a:rPr>
              <a:t>In</a:t>
            </a:r>
            <a:r>
              <a:rPr lang="en-US" sz="1800" b="1" spc="-87" dirty="0">
                <a:solidFill>
                  <a:srgbClr val="333333"/>
                </a:solidFill>
                <a:latin typeface="Arial MT"/>
                <a:cs typeface="Arial"/>
              </a:rPr>
              <a:t> </a:t>
            </a:r>
            <a:r>
              <a:rPr lang="en-US" sz="1800" b="1" dirty="0">
                <a:solidFill>
                  <a:srgbClr val="333333"/>
                </a:solidFill>
                <a:latin typeface="Arial MT"/>
                <a:cs typeface="Arial"/>
              </a:rPr>
              <a:t>case</a:t>
            </a:r>
            <a:r>
              <a:rPr lang="en-US" sz="1800" b="1" spc="-67" dirty="0">
                <a:solidFill>
                  <a:srgbClr val="333333"/>
                </a:solidFill>
                <a:latin typeface="Arial MT"/>
                <a:cs typeface="Arial"/>
              </a:rPr>
              <a:t> </a:t>
            </a:r>
            <a:r>
              <a:rPr lang="en-US" sz="1800" b="1" spc="-7" dirty="0">
                <a:solidFill>
                  <a:srgbClr val="333333"/>
                </a:solidFill>
                <a:latin typeface="Arial MT"/>
                <a:cs typeface="Arial"/>
              </a:rPr>
              <a:t>of</a:t>
            </a:r>
            <a:r>
              <a:rPr lang="en-US" sz="1800" b="1" spc="-73" dirty="0">
                <a:solidFill>
                  <a:srgbClr val="333333"/>
                </a:solidFill>
                <a:latin typeface="Arial MT"/>
                <a:cs typeface="Arial"/>
              </a:rPr>
              <a:t> </a:t>
            </a:r>
            <a:r>
              <a:rPr lang="en-US" sz="1800" b="1" spc="-7" dirty="0">
                <a:solidFill>
                  <a:srgbClr val="333333"/>
                </a:solidFill>
                <a:latin typeface="Arial MT"/>
                <a:cs typeface="Arial"/>
              </a:rPr>
              <a:t>Protests</a:t>
            </a:r>
          </a:p>
          <a:p>
            <a:pPr marL="0" indent="0" algn="just">
              <a:spcBef>
                <a:spcPts val="1180"/>
              </a:spcBef>
              <a:buNone/>
            </a:pPr>
            <a:endParaRPr lang="en-US" sz="1800" dirty="0">
              <a:latin typeface="Arial MT"/>
              <a:cs typeface="Arial"/>
            </a:endParaRPr>
          </a:p>
          <a:p>
            <a:pPr marL="254635" indent="-229870" algn="just">
              <a:spcBef>
                <a:spcPts val="1060"/>
              </a:spcBef>
              <a:buChar char="•"/>
              <a:tabLst>
                <a:tab pos="255687" algn="l"/>
              </a:tabLst>
            </a:pPr>
            <a:r>
              <a:rPr lang="en-US" sz="1800" spc="-7" dirty="0">
                <a:solidFill>
                  <a:srgbClr val="333333"/>
                </a:solidFill>
                <a:latin typeface="Arial MT"/>
                <a:cs typeface="Arial MT"/>
              </a:rPr>
              <a:t>Evidence must be submitted for review regarding the protest.</a:t>
            </a:r>
          </a:p>
          <a:p>
            <a:pPr marL="254635" indent="-229870" algn="just">
              <a:spcBef>
                <a:spcPts val="1060"/>
              </a:spcBef>
              <a:buChar char="•"/>
              <a:tabLst>
                <a:tab pos="255687" algn="l"/>
              </a:tabLst>
            </a:pPr>
            <a:r>
              <a:rPr lang="en-US" sz="1800" spc="-7" dirty="0">
                <a:solidFill>
                  <a:srgbClr val="333333"/>
                </a:solidFill>
                <a:latin typeface="Arial MT"/>
                <a:cs typeface="Arial MT"/>
              </a:rPr>
              <a:t>Contestant must be given an opportunity to respond to the Judges. Then the Contestant will return to the main room.</a:t>
            </a:r>
          </a:p>
          <a:p>
            <a:pPr marL="254635" indent="-229870" algn="just">
              <a:spcBef>
                <a:spcPts val="1060"/>
              </a:spcBef>
              <a:buChar char="•"/>
              <a:tabLst>
                <a:tab pos="255687" algn="l"/>
              </a:tabLst>
            </a:pPr>
            <a:r>
              <a:rPr lang="en-US" sz="1800" spc="-7" dirty="0">
                <a:solidFill>
                  <a:srgbClr val="333333"/>
                </a:solidFill>
                <a:latin typeface="Arial MT"/>
                <a:cs typeface="Arial MT"/>
              </a:rPr>
              <a:t>A majority of the Judges must agree to disqualify the Contestant. Once the final decision has been made, judges will return to the main room.</a:t>
            </a:r>
            <a:endParaRPr lang="en-US" sz="1800" dirty="0">
              <a:latin typeface="Arial MT"/>
              <a:cs typeface="Arial MT"/>
            </a:endParaRPr>
          </a:p>
        </p:txBody>
      </p:sp>
      <p:sp>
        <p:nvSpPr>
          <p:cNvPr id="11" name="TextBox 10">
            <a:extLst>
              <a:ext uri="{FF2B5EF4-FFF2-40B4-BE49-F238E27FC236}">
                <a16:creationId xmlns:a16="http://schemas.microsoft.com/office/drawing/2014/main" id="{55AAC114-AC98-0340-AFD4-4C1FCAEBB5A1}"/>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960671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object 3">
            <a:extLst>
              <a:ext uri="{FF2B5EF4-FFF2-40B4-BE49-F238E27FC236}">
                <a16:creationId xmlns:a16="http://schemas.microsoft.com/office/drawing/2014/main" id="{E93EB182-EA7E-CD51-C033-EDE8B73E620B}"/>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
        <p:nvSpPr>
          <p:cNvPr id="4" name="TextBox 3">
            <a:extLst>
              <a:ext uri="{FF2B5EF4-FFF2-40B4-BE49-F238E27FC236}">
                <a16:creationId xmlns:a16="http://schemas.microsoft.com/office/drawing/2014/main" id="{4F48C267-B716-42F0-A5E5-F0607AD427F6}"/>
              </a:ext>
            </a:extLst>
          </p:cNvPr>
          <p:cNvSpPr txBox="1"/>
          <p:nvPr/>
        </p:nvSpPr>
        <p:spPr>
          <a:xfrm>
            <a:off x="353962" y="6077572"/>
            <a:ext cx="325791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05495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2710014" y="3214839"/>
            <a:ext cx="7412393"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5" dirty="0">
                <a:solidFill>
                  <a:srgbClr val="333333"/>
                </a:solidFill>
                <a:latin typeface="Arial MT"/>
                <a:cs typeface="Arial MT"/>
              </a:rPr>
              <a:t>,</a:t>
            </a:r>
            <a:r>
              <a:rPr sz="2700" spc="-35" dirty="0">
                <a:solidFill>
                  <a:srgbClr val="333333"/>
                </a:solidFill>
                <a:latin typeface="Arial MT"/>
                <a:cs typeface="Arial MT"/>
              </a:rPr>
              <a:t> </a:t>
            </a:r>
            <a:r>
              <a:rPr lang="en-IN" sz="2700" spc="-35" dirty="0">
                <a:solidFill>
                  <a:srgbClr val="333333"/>
                </a:solidFill>
                <a:latin typeface="Arial MT"/>
                <a:cs typeface="Arial MT"/>
              </a:rPr>
              <a:t>Voting </a:t>
            </a:r>
            <a:r>
              <a:rPr lang="en-IN" sz="2700" dirty="0">
                <a:solidFill>
                  <a:srgbClr val="333333"/>
                </a:solidFill>
                <a:latin typeface="Arial MT"/>
                <a:cs typeface="Arial MT"/>
              </a:rPr>
              <a:t>Judges/ Tie Breaking Judge.</a:t>
            </a:r>
            <a:endParaRPr sz="2700" dirty="0">
              <a:latin typeface="Arial MT"/>
              <a:cs typeface="Arial MT"/>
            </a:endParaRPr>
          </a:p>
        </p:txBody>
      </p:sp>
      <p:sp>
        <p:nvSpPr>
          <p:cNvPr id="2" name="TextBox 1">
            <a:extLst>
              <a:ext uri="{FF2B5EF4-FFF2-40B4-BE49-F238E27FC236}">
                <a16:creationId xmlns:a16="http://schemas.microsoft.com/office/drawing/2014/main" id="{F99187F4-E0AC-3A33-035D-51289726217D}"/>
              </a:ext>
            </a:extLst>
          </p:cNvPr>
          <p:cNvSpPr txBox="1"/>
          <p:nvPr/>
        </p:nvSpPr>
        <p:spPr>
          <a:xfrm>
            <a:off x="353962" y="6077572"/>
            <a:ext cx="325791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69125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08122" y="1296983"/>
            <a:ext cx="6088774" cy="4201549"/>
          </a:xfrm>
        </p:spPr>
        <p:txBody>
          <a:bodyPr vert="horz" lIns="91440" tIns="45720" rIns="91440" bIns="45720" rtlCol="0" anchor="t">
            <a:noAutofit/>
          </a:bodyPr>
          <a:lstStyle/>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800" b="1" dirty="0">
                <a:solidFill>
                  <a:srgbClr val="333333"/>
                </a:solidFill>
                <a:latin typeface="Arial MT"/>
                <a:cs typeface="Arial MT"/>
              </a:rPr>
              <a:t>The Judge’s Certificate of Eligibility and Code of Ethics </a:t>
            </a:r>
            <a:r>
              <a:rPr lang="en-US" sz="1800" dirty="0">
                <a:solidFill>
                  <a:srgbClr val="333333"/>
                </a:solidFill>
                <a:latin typeface="Arial MT"/>
                <a:cs typeface="Arial MT"/>
              </a:rPr>
              <a:t>has been sent to you. Please ensure it is duly filled and signed, and submitted </a:t>
            </a:r>
            <a:r>
              <a:rPr lang="en-US" sz="1800" b="1" dirty="0">
                <a:solidFill>
                  <a:srgbClr val="333333"/>
                </a:solidFill>
                <a:latin typeface="Arial MT"/>
                <a:cs typeface="Arial MT"/>
              </a:rPr>
              <a:t>at least 3 days prior </a:t>
            </a:r>
            <a:r>
              <a:rPr lang="en-US" sz="1800" dirty="0">
                <a:solidFill>
                  <a:srgbClr val="333333"/>
                </a:solidFill>
                <a:latin typeface="Arial MT"/>
                <a:cs typeface="Arial MT"/>
              </a:rPr>
              <a:t>to the contest without fail.</a:t>
            </a:r>
          </a:p>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Confirm that you have submitted the </a:t>
            </a:r>
            <a:r>
              <a:rPr lang="en-US" sz="1800" b="1" dirty="0">
                <a:solidFill>
                  <a:srgbClr val="333333"/>
                </a:solidFill>
                <a:latin typeface="Arial MT"/>
                <a:cs typeface="Arial MT"/>
                <a:hlinkClick r:id="rId2"/>
              </a:rPr>
              <a:t>Judge’s Consent Form</a:t>
            </a:r>
            <a:r>
              <a:rPr lang="en-US" sz="1800" b="1" dirty="0">
                <a:solidFill>
                  <a:srgbClr val="333333"/>
                </a:solidFill>
                <a:latin typeface="Arial MT"/>
                <a:cs typeface="Arial MT"/>
              </a:rPr>
              <a:t> </a:t>
            </a:r>
            <a:r>
              <a:rPr lang="en-US" sz="1800" dirty="0">
                <a:solidFill>
                  <a:srgbClr val="333333"/>
                </a:solidFill>
                <a:latin typeface="Arial MT"/>
                <a:cs typeface="Arial MT"/>
              </a:rPr>
              <a:t>and shared the following details with the Chief Judge:</a:t>
            </a:r>
            <a:endParaRPr lang="en-US" sz="1800" dirty="0">
              <a:latin typeface="Arial MT"/>
              <a:cs typeface="Arial MT"/>
            </a:endParaRPr>
          </a:p>
          <a:p>
            <a:pPr marL="241300" indent="106363" algn="just">
              <a:lnSpc>
                <a:spcPct val="100000"/>
              </a:lnSpc>
              <a:spcBef>
                <a:spcPts val="785"/>
              </a:spcBef>
              <a:buNone/>
            </a:pPr>
            <a:r>
              <a:rPr lang="en-US" sz="1800" dirty="0">
                <a:solidFill>
                  <a:srgbClr val="333333"/>
                </a:solidFill>
                <a:latin typeface="Segoe UI Symbol"/>
                <a:cs typeface="Segoe UI Symbol"/>
              </a:rPr>
              <a:t>✔</a:t>
            </a:r>
            <a:r>
              <a:rPr lang="en-US" sz="1800" spc="135" dirty="0">
                <a:solidFill>
                  <a:srgbClr val="333333"/>
                </a:solidFill>
                <a:latin typeface="Segoe UI Symbol"/>
                <a:cs typeface="Segoe UI Symbol"/>
              </a:rPr>
              <a:t> </a:t>
            </a:r>
            <a:r>
              <a:rPr lang="en-US" sz="1800" dirty="0">
                <a:solidFill>
                  <a:srgbClr val="333333"/>
                </a:solidFill>
                <a:latin typeface="Arial MT"/>
                <a:cs typeface="Arial MT"/>
              </a:rPr>
              <a:t>Name</a:t>
            </a:r>
            <a:endParaRPr lang="en-US" sz="1800" dirty="0">
              <a:latin typeface="Arial MT"/>
              <a:cs typeface="Arial MT"/>
            </a:endParaRPr>
          </a:p>
          <a:p>
            <a:pPr marL="241300" indent="106363" algn="just">
              <a:lnSpc>
                <a:spcPct val="100000"/>
              </a:lnSpc>
              <a:spcBef>
                <a:spcPts val="745"/>
              </a:spcBef>
              <a:buNone/>
            </a:pPr>
            <a:r>
              <a:rPr lang="en-US" sz="1800" dirty="0">
                <a:solidFill>
                  <a:srgbClr val="333333"/>
                </a:solidFill>
                <a:latin typeface="Segoe UI Symbol"/>
                <a:cs typeface="Segoe UI Symbol"/>
              </a:rPr>
              <a:t>✔</a:t>
            </a:r>
            <a:r>
              <a:rPr lang="en-US" sz="1800" spc="150" dirty="0">
                <a:solidFill>
                  <a:srgbClr val="333333"/>
                </a:solidFill>
                <a:latin typeface="Segoe UI Symbol"/>
                <a:cs typeface="Segoe UI Symbol"/>
              </a:rPr>
              <a:t> </a:t>
            </a:r>
            <a:r>
              <a:rPr lang="en-US" sz="1800" dirty="0">
                <a:solidFill>
                  <a:srgbClr val="333333"/>
                </a:solidFill>
                <a:latin typeface="Arial MT"/>
                <a:cs typeface="Arial MT"/>
              </a:rPr>
              <a:t>Email</a:t>
            </a:r>
            <a:r>
              <a:rPr lang="en-US" sz="1800" spc="-30" dirty="0">
                <a:solidFill>
                  <a:srgbClr val="333333"/>
                </a:solidFill>
                <a:latin typeface="Arial MT"/>
                <a:cs typeface="Arial MT"/>
              </a:rPr>
              <a:t> </a:t>
            </a:r>
            <a:r>
              <a:rPr lang="en-US" sz="1800" dirty="0">
                <a:solidFill>
                  <a:srgbClr val="333333"/>
                </a:solidFill>
                <a:latin typeface="Arial MT"/>
                <a:cs typeface="Arial MT"/>
              </a:rPr>
              <a:t>Id</a:t>
            </a:r>
            <a:endParaRPr lang="en-US" sz="1800" dirty="0">
              <a:latin typeface="Arial MT"/>
              <a:cs typeface="Arial MT"/>
            </a:endParaRPr>
          </a:p>
          <a:p>
            <a:pPr marL="241300" indent="106363" algn="just">
              <a:lnSpc>
                <a:spcPct val="100000"/>
              </a:lnSpc>
              <a:spcBef>
                <a:spcPts val="740"/>
              </a:spcBef>
              <a:buNone/>
            </a:pPr>
            <a:r>
              <a:rPr lang="en-US" sz="1800" dirty="0">
                <a:solidFill>
                  <a:srgbClr val="333333"/>
                </a:solidFill>
                <a:latin typeface="Segoe UI Symbol"/>
                <a:cs typeface="Segoe UI Symbol"/>
              </a:rPr>
              <a:t>✔</a:t>
            </a:r>
            <a:r>
              <a:rPr lang="en-US" sz="1800" spc="165" dirty="0">
                <a:solidFill>
                  <a:srgbClr val="333333"/>
                </a:solidFill>
                <a:latin typeface="Segoe UI Symbol"/>
                <a:cs typeface="Segoe UI Symbol"/>
              </a:rPr>
              <a:t> </a:t>
            </a:r>
            <a:r>
              <a:rPr lang="en-US" sz="1800" dirty="0">
                <a:solidFill>
                  <a:srgbClr val="333333"/>
                </a:solidFill>
                <a:latin typeface="Arial MT"/>
                <a:cs typeface="Arial MT"/>
              </a:rPr>
              <a:t>Contact</a:t>
            </a:r>
            <a:r>
              <a:rPr lang="en-US" sz="1800" spc="-50" dirty="0">
                <a:solidFill>
                  <a:srgbClr val="333333"/>
                </a:solidFill>
                <a:latin typeface="Arial MT"/>
                <a:cs typeface="Arial MT"/>
              </a:rPr>
              <a:t> </a:t>
            </a:r>
            <a:r>
              <a:rPr lang="en-US" sz="1800" dirty="0">
                <a:solidFill>
                  <a:srgbClr val="333333"/>
                </a:solidFill>
                <a:latin typeface="Arial MT"/>
                <a:cs typeface="Arial MT"/>
              </a:rPr>
              <a:t>number</a:t>
            </a:r>
            <a:endParaRPr lang="en-US" sz="1800" dirty="0">
              <a:latin typeface="Arial MT"/>
              <a:cs typeface="Arial MT"/>
            </a:endParaRPr>
          </a:p>
          <a:p>
            <a:pPr marL="241300" indent="106363" algn="just">
              <a:lnSpc>
                <a:spcPct val="100000"/>
              </a:lnSpc>
              <a:spcBef>
                <a:spcPts val="735"/>
              </a:spcBef>
              <a:buNone/>
            </a:pPr>
            <a:r>
              <a:rPr lang="en-US" sz="1800" dirty="0">
                <a:solidFill>
                  <a:srgbClr val="333333"/>
                </a:solidFill>
                <a:latin typeface="Segoe UI Symbol"/>
                <a:cs typeface="Segoe UI Symbol"/>
              </a:rPr>
              <a:t>✔</a:t>
            </a:r>
            <a:r>
              <a:rPr lang="en-US" sz="1800" spc="180" dirty="0">
                <a:solidFill>
                  <a:srgbClr val="333333"/>
                </a:solidFill>
                <a:latin typeface="Segoe UI Symbol"/>
                <a:cs typeface="Segoe UI Symbol"/>
              </a:rPr>
              <a:t> </a:t>
            </a:r>
            <a:r>
              <a:rPr lang="en-US" sz="1800" dirty="0">
                <a:solidFill>
                  <a:srgbClr val="333333"/>
                </a:solidFill>
                <a:latin typeface="Arial MT"/>
                <a:cs typeface="Arial MT"/>
              </a:rPr>
              <a:t>Highest</a:t>
            </a:r>
            <a:r>
              <a:rPr lang="en-US" sz="1800" spc="-40" dirty="0">
                <a:solidFill>
                  <a:srgbClr val="333333"/>
                </a:solidFill>
                <a:latin typeface="Arial MT"/>
                <a:cs typeface="Arial MT"/>
              </a:rPr>
              <a:t> </a:t>
            </a:r>
            <a:r>
              <a:rPr lang="en-US" sz="1800" dirty="0">
                <a:solidFill>
                  <a:srgbClr val="333333"/>
                </a:solidFill>
                <a:latin typeface="Arial MT"/>
                <a:cs typeface="Arial MT"/>
              </a:rPr>
              <a:t>education</a:t>
            </a:r>
            <a:r>
              <a:rPr lang="en-US" sz="1800" spc="-35" dirty="0">
                <a:solidFill>
                  <a:srgbClr val="333333"/>
                </a:solidFill>
                <a:latin typeface="Arial MT"/>
                <a:cs typeface="Arial MT"/>
              </a:rPr>
              <a:t> </a:t>
            </a:r>
            <a:r>
              <a:rPr lang="en-US" sz="1800" dirty="0">
                <a:solidFill>
                  <a:srgbClr val="333333"/>
                </a:solidFill>
                <a:latin typeface="Arial MT"/>
                <a:cs typeface="Arial MT"/>
              </a:rPr>
              <a:t>level</a:t>
            </a:r>
            <a:r>
              <a:rPr lang="en-US" sz="1800" spc="-5" dirty="0">
                <a:solidFill>
                  <a:srgbClr val="333333"/>
                </a:solidFill>
                <a:latin typeface="Arial MT"/>
                <a:cs typeface="Arial MT"/>
              </a:rPr>
              <a:t> </a:t>
            </a:r>
            <a:r>
              <a:rPr lang="en-US" sz="1800" dirty="0">
                <a:solidFill>
                  <a:srgbClr val="333333"/>
                </a:solidFill>
                <a:latin typeface="Arial MT"/>
                <a:cs typeface="Arial MT"/>
              </a:rPr>
              <a:t>completed</a:t>
            </a:r>
            <a:endParaRPr lang="en-US" sz="1800" dirty="0">
              <a:latin typeface="Arial MT"/>
              <a:cs typeface="Arial MT"/>
            </a:endParaRPr>
          </a:p>
          <a:p>
            <a:pPr marL="241300" indent="106363" algn="just">
              <a:lnSpc>
                <a:spcPct val="100000"/>
              </a:lnSpc>
              <a:spcBef>
                <a:spcPts val="745"/>
              </a:spcBef>
              <a:buNone/>
            </a:pPr>
            <a:r>
              <a:rPr lang="en-US" sz="1800" dirty="0">
                <a:solidFill>
                  <a:srgbClr val="333333"/>
                </a:solidFill>
                <a:latin typeface="Segoe UI Symbol"/>
                <a:cs typeface="Segoe UI Symbol"/>
              </a:rPr>
              <a:t>✔</a:t>
            </a:r>
            <a:r>
              <a:rPr lang="en-US" sz="1800" spc="170" dirty="0">
                <a:solidFill>
                  <a:srgbClr val="333333"/>
                </a:solidFill>
                <a:latin typeface="Segoe UI Symbol"/>
                <a:cs typeface="Segoe UI Symbol"/>
              </a:rPr>
              <a:t> </a:t>
            </a:r>
            <a:r>
              <a:rPr lang="en-US" sz="1800" dirty="0">
                <a:solidFill>
                  <a:srgbClr val="333333"/>
                </a:solidFill>
                <a:latin typeface="Arial MT"/>
                <a:cs typeface="Arial MT"/>
              </a:rPr>
              <a:t>District,</a:t>
            </a:r>
            <a:r>
              <a:rPr lang="en-US" sz="1800" spc="-45" dirty="0">
                <a:solidFill>
                  <a:srgbClr val="333333"/>
                </a:solidFill>
                <a:latin typeface="Arial MT"/>
                <a:cs typeface="Arial MT"/>
              </a:rPr>
              <a:t> </a:t>
            </a:r>
            <a:r>
              <a:rPr lang="en-US" sz="1800" dirty="0">
                <a:solidFill>
                  <a:srgbClr val="333333"/>
                </a:solidFill>
                <a:latin typeface="Arial MT"/>
                <a:cs typeface="Arial MT"/>
              </a:rPr>
              <a:t>Division</a:t>
            </a:r>
            <a:r>
              <a:rPr lang="en-US" sz="1800" spc="-10" dirty="0">
                <a:solidFill>
                  <a:srgbClr val="333333"/>
                </a:solidFill>
                <a:latin typeface="Arial MT"/>
                <a:cs typeface="Arial MT"/>
              </a:rPr>
              <a:t> </a:t>
            </a:r>
            <a:r>
              <a:rPr lang="en-US" sz="1800" dirty="0">
                <a:solidFill>
                  <a:srgbClr val="333333"/>
                </a:solidFill>
                <a:latin typeface="Arial MT"/>
                <a:cs typeface="Arial MT"/>
              </a:rPr>
              <a:t>and</a:t>
            </a:r>
            <a:r>
              <a:rPr lang="en-US" sz="1800" spc="-25" dirty="0">
                <a:solidFill>
                  <a:srgbClr val="333333"/>
                </a:solidFill>
                <a:latin typeface="Arial MT"/>
                <a:cs typeface="Arial MT"/>
              </a:rPr>
              <a:t> </a:t>
            </a:r>
            <a:r>
              <a:rPr lang="en-US" sz="1800" dirty="0">
                <a:solidFill>
                  <a:srgbClr val="333333"/>
                </a:solidFill>
                <a:latin typeface="Arial MT"/>
                <a:cs typeface="Arial MT"/>
              </a:rPr>
              <a:t>Area</a:t>
            </a:r>
            <a:endParaRPr lang="en-US" sz="1800" dirty="0">
              <a:latin typeface="Arial MT"/>
              <a:cs typeface="Arial MT"/>
            </a:endParaRPr>
          </a:p>
          <a:p>
            <a:pPr marL="241300" indent="106363" algn="just">
              <a:lnSpc>
                <a:spcPct val="100000"/>
              </a:lnSpc>
              <a:spcBef>
                <a:spcPts val="745"/>
              </a:spcBef>
              <a:buNone/>
            </a:pPr>
            <a:r>
              <a:rPr lang="en-US" sz="1800" dirty="0">
                <a:solidFill>
                  <a:srgbClr val="333333"/>
                </a:solidFill>
                <a:latin typeface="Segoe UI Symbol"/>
                <a:cs typeface="Segoe UI Symbol"/>
              </a:rPr>
              <a:t>✔</a:t>
            </a:r>
            <a:r>
              <a:rPr lang="en-US" sz="1800" spc="150" dirty="0">
                <a:solidFill>
                  <a:srgbClr val="333333"/>
                </a:solidFill>
                <a:latin typeface="Segoe UI Symbol"/>
                <a:cs typeface="Segoe UI Symbol"/>
              </a:rPr>
              <a:t> </a:t>
            </a:r>
            <a:r>
              <a:rPr lang="en-US" sz="1800" dirty="0">
                <a:solidFill>
                  <a:srgbClr val="333333"/>
                </a:solidFill>
                <a:latin typeface="Arial MT"/>
                <a:cs typeface="Arial MT"/>
              </a:rPr>
              <a:t>Club</a:t>
            </a:r>
            <a:r>
              <a:rPr lang="en-US" sz="1800" spc="-20" dirty="0">
                <a:solidFill>
                  <a:srgbClr val="333333"/>
                </a:solidFill>
                <a:latin typeface="Arial MT"/>
                <a:cs typeface="Arial MT"/>
              </a:rPr>
              <a:t> </a:t>
            </a:r>
            <a:r>
              <a:rPr lang="en-US" sz="1800" dirty="0">
                <a:solidFill>
                  <a:srgbClr val="333333"/>
                </a:solidFill>
                <a:latin typeface="Arial MT"/>
                <a:cs typeface="Arial MT"/>
              </a:rPr>
              <a:t>name</a:t>
            </a:r>
            <a:endParaRPr lang="en-US" sz="1800" dirty="0">
              <a:latin typeface="Arial MT"/>
              <a:cs typeface="Arial MT"/>
            </a:endParaRPr>
          </a:p>
          <a:p>
            <a:pPr marL="241300" indent="106363" algn="just">
              <a:lnSpc>
                <a:spcPct val="100000"/>
              </a:lnSpc>
              <a:spcBef>
                <a:spcPts val="730"/>
              </a:spcBef>
              <a:buNone/>
            </a:pPr>
            <a:r>
              <a:rPr lang="en-US" sz="1800" dirty="0">
                <a:solidFill>
                  <a:srgbClr val="333333"/>
                </a:solidFill>
                <a:latin typeface="Segoe UI Symbol"/>
                <a:cs typeface="Segoe UI Symbol"/>
              </a:rPr>
              <a:t>✔</a:t>
            </a:r>
            <a:r>
              <a:rPr lang="en-US" sz="1800" spc="160" dirty="0">
                <a:solidFill>
                  <a:srgbClr val="333333"/>
                </a:solidFill>
                <a:latin typeface="Segoe UI Symbol"/>
                <a:cs typeface="Segoe UI Symbol"/>
              </a:rPr>
              <a:t> </a:t>
            </a:r>
            <a:r>
              <a:rPr lang="en-US" sz="1800" dirty="0">
                <a:solidFill>
                  <a:srgbClr val="333333"/>
                </a:solidFill>
                <a:latin typeface="Arial MT"/>
                <a:cs typeface="Arial MT"/>
              </a:rPr>
              <a:t>Membership</a:t>
            </a:r>
            <a:r>
              <a:rPr lang="en-US" sz="1800" spc="-60" dirty="0">
                <a:solidFill>
                  <a:srgbClr val="333333"/>
                </a:solidFill>
                <a:latin typeface="Arial MT"/>
                <a:cs typeface="Arial MT"/>
              </a:rPr>
              <a:t> </a:t>
            </a:r>
            <a:r>
              <a:rPr lang="en-US" sz="1800" dirty="0">
                <a:solidFill>
                  <a:srgbClr val="333333"/>
                </a:solidFill>
                <a:latin typeface="Arial MT"/>
                <a:cs typeface="Arial MT"/>
              </a:rPr>
              <a:t>Number</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50133"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D2EB2046-2623-1CC5-215A-F233313B377F}"/>
              </a:ext>
            </a:extLst>
          </p:cNvPr>
          <p:cNvPicPr/>
          <p:nvPr/>
        </p:nvPicPr>
        <p:blipFill>
          <a:blip r:embed="rId4" cstate="print"/>
          <a:stretch>
            <a:fillRect/>
          </a:stretch>
        </p:blipFill>
        <p:spPr>
          <a:xfrm>
            <a:off x="7411211" y="851916"/>
            <a:ext cx="3957828" cy="5091684"/>
          </a:xfrm>
          <a:prstGeom prst="rect">
            <a:avLst/>
          </a:prstGeom>
        </p:spPr>
      </p:pic>
    </p:spTree>
    <p:extLst>
      <p:ext uri="{BB962C8B-B14F-4D97-AF65-F5344CB8AC3E}">
        <p14:creationId xmlns:p14="http://schemas.microsoft.com/office/powerpoint/2010/main" val="1151049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fontScale="92500" lnSpcReduction="10000"/>
          </a:bodyPr>
          <a:lstStyle/>
          <a:p>
            <a:pPr marL="538480" marR="206375" indent="-525780" algn="just">
              <a:lnSpc>
                <a:spcPct val="100000"/>
              </a:lnSpc>
              <a:spcBef>
                <a:spcPts val="10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spc="5" dirty="0">
                <a:solidFill>
                  <a:srgbClr val="333333"/>
                </a:solidFill>
                <a:latin typeface="Arial MT"/>
                <a:cs typeface="Arial MT"/>
              </a:rPr>
              <a:t> </a:t>
            </a:r>
            <a:r>
              <a:rPr lang="en-US" sz="1800" spc="-5" dirty="0">
                <a:solidFill>
                  <a:srgbClr val="333333"/>
                </a:solidFill>
                <a:latin typeface="Arial MT"/>
                <a:cs typeface="Arial MT"/>
              </a:rPr>
              <a:t>currently</a:t>
            </a:r>
            <a:r>
              <a:rPr lang="en-US" sz="1800" dirty="0">
                <a:solidFill>
                  <a:srgbClr val="333333"/>
                </a:solidFill>
                <a:latin typeface="Arial MT"/>
                <a:cs typeface="Arial MT"/>
              </a:rPr>
              <a:t> </a:t>
            </a:r>
            <a:r>
              <a:rPr lang="en-US" sz="1800" spc="-5" dirty="0">
                <a:solidFill>
                  <a:srgbClr val="333333"/>
                </a:solidFill>
                <a:latin typeface="Arial MT"/>
                <a:cs typeface="Arial MT"/>
              </a:rPr>
              <a:t>a</a:t>
            </a:r>
            <a:r>
              <a:rPr lang="en-US" sz="1800" dirty="0">
                <a:solidFill>
                  <a:srgbClr val="333333"/>
                </a:solidFill>
                <a:latin typeface="Arial MT"/>
                <a:cs typeface="Arial MT"/>
              </a:rPr>
              <a:t> </a:t>
            </a:r>
            <a:r>
              <a:rPr lang="en-US" sz="1800" spc="-5" dirty="0">
                <a:solidFill>
                  <a:srgbClr val="333333"/>
                </a:solidFill>
                <a:latin typeface="Arial MT"/>
                <a:cs typeface="Arial MT"/>
              </a:rPr>
              <a:t>paid</a:t>
            </a:r>
            <a:r>
              <a:rPr lang="en-US" sz="1800" spc="10" dirty="0">
                <a:solidFill>
                  <a:srgbClr val="333333"/>
                </a:solidFill>
                <a:latin typeface="Arial MT"/>
                <a:cs typeface="Arial MT"/>
              </a:rPr>
              <a:t> </a:t>
            </a:r>
            <a:r>
              <a:rPr lang="en-US" sz="1800" spc="-5" dirty="0">
                <a:solidFill>
                  <a:srgbClr val="333333"/>
                </a:solidFill>
                <a:latin typeface="Arial MT"/>
                <a:cs typeface="Arial MT"/>
              </a:rPr>
              <a:t>member</a:t>
            </a:r>
            <a:r>
              <a:rPr lang="en-US" sz="1800" spc="5" dirty="0">
                <a:solidFill>
                  <a:srgbClr val="333333"/>
                </a:solidFill>
                <a:latin typeface="Arial MT"/>
                <a:cs typeface="Arial MT"/>
              </a:rPr>
              <a:t> </a:t>
            </a:r>
            <a:r>
              <a:rPr lang="en-US" sz="1800" dirty="0">
                <a:solidFill>
                  <a:srgbClr val="333333"/>
                </a:solidFill>
                <a:latin typeface="Arial MT"/>
                <a:cs typeface="Arial MT"/>
              </a:rPr>
              <a:t>of</a:t>
            </a:r>
            <a:r>
              <a:rPr lang="en-US" sz="1800" spc="5" dirty="0">
                <a:solidFill>
                  <a:srgbClr val="333333"/>
                </a:solidFill>
                <a:latin typeface="Arial MT"/>
                <a:cs typeface="Arial MT"/>
              </a:rPr>
              <a:t> </a:t>
            </a:r>
            <a:r>
              <a:rPr lang="en-US" sz="1800" spc="-5" dirty="0">
                <a:solidFill>
                  <a:srgbClr val="333333"/>
                </a:solidFill>
                <a:latin typeface="Arial MT"/>
                <a:cs typeface="Arial MT"/>
              </a:rPr>
              <a:t>a </a:t>
            </a:r>
            <a:r>
              <a:rPr lang="en-US" sz="1800" dirty="0">
                <a:solidFill>
                  <a:srgbClr val="333333"/>
                </a:solidFill>
                <a:latin typeface="Arial MT"/>
                <a:cs typeface="Arial MT"/>
              </a:rPr>
              <a:t> </a:t>
            </a:r>
            <a:r>
              <a:rPr lang="en-US" sz="1800" spc="-5" dirty="0">
                <a:solidFill>
                  <a:srgbClr val="333333"/>
                </a:solidFill>
                <a:latin typeface="Arial MT"/>
                <a:cs typeface="Arial MT"/>
              </a:rPr>
              <a:t>Club</a:t>
            </a:r>
            <a:r>
              <a:rPr lang="en-US" sz="1800" spc="10" dirty="0">
                <a:solidFill>
                  <a:srgbClr val="333333"/>
                </a:solidFill>
                <a:latin typeface="Arial MT"/>
                <a:cs typeface="Arial MT"/>
              </a:rPr>
              <a:t> </a:t>
            </a:r>
            <a:r>
              <a:rPr lang="en-US" sz="1800" dirty="0" err="1">
                <a:solidFill>
                  <a:srgbClr val="333333"/>
                </a:solidFill>
                <a:latin typeface="Arial MT"/>
                <a:cs typeface="Arial MT"/>
              </a:rPr>
              <a:t>i.e</a:t>
            </a:r>
            <a:r>
              <a:rPr lang="en-US" sz="1800" dirty="0">
                <a:solidFill>
                  <a:srgbClr val="333333"/>
                </a:solidFill>
                <a:latin typeface="Arial MT"/>
                <a:cs typeface="Arial MT"/>
              </a:rPr>
              <a:t>,</a:t>
            </a:r>
            <a:r>
              <a:rPr lang="en-US" sz="1800" spc="-20" dirty="0">
                <a:solidFill>
                  <a:srgbClr val="333333"/>
                </a:solidFill>
                <a:latin typeface="Arial MT"/>
                <a:cs typeface="Arial MT"/>
              </a:rPr>
              <a:t> </a:t>
            </a:r>
            <a:r>
              <a:rPr lang="en-US" sz="1800" spc="-5" dirty="0">
                <a:solidFill>
                  <a:srgbClr val="333333"/>
                </a:solidFill>
                <a:latin typeface="Arial MT"/>
                <a:cs typeface="Arial MT"/>
              </a:rPr>
              <a:t>membership</a:t>
            </a:r>
            <a:r>
              <a:rPr lang="en-US" sz="1800" spc="5" dirty="0">
                <a:solidFill>
                  <a:srgbClr val="333333"/>
                </a:solidFill>
                <a:latin typeface="Arial MT"/>
                <a:cs typeface="Arial MT"/>
              </a:rPr>
              <a:t> </a:t>
            </a:r>
            <a:r>
              <a:rPr lang="en-US" sz="1800" spc="-5" dirty="0">
                <a:solidFill>
                  <a:srgbClr val="333333"/>
                </a:solidFill>
                <a:latin typeface="Arial MT"/>
                <a:cs typeface="Arial MT"/>
              </a:rPr>
              <a:t>should</a:t>
            </a:r>
            <a:r>
              <a:rPr lang="en-US" sz="1800" spc="15" dirty="0">
                <a:solidFill>
                  <a:srgbClr val="333333"/>
                </a:solidFill>
                <a:latin typeface="Arial MT"/>
                <a:cs typeface="Arial MT"/>
              </a:rPr>
              <a:t> </a:t>
            </a:r>
            <a:r>
              <a:rPr lang="en-US" sz="1800" spc="-5" dirty="0">
                <a:solidFill>
                  <a:srgbClr val="333333"/>
                </a:solidFill>
                <a:latin typeface="Arial MT"/>
                <a:cs typeface="Arial MT"/>
              </a:rPr>
              <a:t>be </a:t>
            </a:r>
            <a:r>
              <a:rPr lang="en-US" sz="1800" dirty="0">
                <a:solidFill>
                  <a:srgbClr val="333333"/>
                </a:solidFill>
                <a:latin typeface="Arial MT"/>
                <a:cs typeface="Arial MT"/>
              </a:rPr>
              <a:t>current </a:t>
            </a:r>
            <a:r>
              <a:rPr lang="en-US" sz="1800" spc="-655" dirty="0">
                <a:solidFill>
                  <a:srgbClr val="333333"/>
                </a:solidFill>
                <a:latin typeface="Arial MT"/>
                <a:cs typeface="Arial MT"/>
              </a:rPr>
              <a:t> </a:t>
            </a:r>
            <a:r>
              <a:rPr lang="en-US" sz="1800" spc="-5" dirty="0">
                <a:solidFill>
                  <a:srgbClr val="333333"/>
                </a:solidFill>
                <a:latin typeface="Arial MT"/>
                <a:cs typeface="Arial MT"/>
              </a:rPr>
              <a:t>with </a:t>
            </a:r>
            <a:r>
              <a:rPr lang="en-US" sz="1800" dirty="0">
                <a:solidFill>
                  <a:srgbClr val="333333"/>
                </a:solidFill>
                <a:latin typeface="Arial MT"/>
                <a:cs typeface="Arial MT"/>
              </a:rPr>
              <a:t>World</a:t>
            </a:r>
            <a:r>
              <a:rPr lang="en-US" sz="1800" spc="10" dirty="0">
                <a:solidFill>
                  <a:srgbClr val="333333"/>
                </a:solidFill>
                <a:latin typeface="Arial MT"/>
                <a:cs typeface="Arial MT"/>
              </a:rPr>
              <a:t> </a:t>
            </a:r>
            <a:r>
              <a:rPr lang="en-US" sz="1800" spc="-5" dirty="0">
                <a:solidFill>
                  <a:srgbClr val="333333"/>
                </a:solidFill>
                <a:latin typeface="Arial MT"/>
                <a:cs typeface="Arial MT"/>
              </a:rPr>
              <a:t>Headquarters.</a:t>
            </a:r>
            <a:endParaRPr lang="en-US" sz="1800" dirty="0">
              <a:latin typeface="Arial MT"/>
              <a:cs typeface="Arial MT"/>
            </a:endParaRP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 have taken Judges Training workshop and have scored 90% in the </a:t>
            </a:r>
            <a:r>
              <a:rPr lang="en-US" sz="1800" spc="-5" dirty="0">
                <a:solidFill>
                  <a:srgbClr val="333333"/>
                </a:solidFill>
                <a:latin typeface="Arial MT"/>
                <a:cs typeface="Arial MT"/>
                <a:hlinkClick r:id="rId2"/>
              </a:rPr>
              <a:t>Assessment for Judges</a:t>
            </a:r>
            <a:endParaRPr lang="en-US" sz="1800" dirty="0">
              <a:latin typeface="Arial MT"/>
              <a:cs typeface="Arial MT"/>
            </a:endParaRPr>
          </a:p>
          <a:p>
            <a:pPr marL="538480" marR="5080" indent="-525780" algn="just">
              <a:lnSpc>
                <a:spcPct val="100000"/>
              </a:lnSpc>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Contest</a:t>
            </a:r>
            <a:r>
              <a:rPr lang="en-US" sz="1800" spc="5" dirty="0">
                <a:solidFill>
                  <a:srgbClr val="333333"/>
                </a:solidFill>
                <a:latin typeface="Arial MT"/>
                <a:cs typeface="Arial MT"/>
              </a:rPr>
              <a:t> </a:t>
            </a:r>
            <a:r>
              <a:rPr lang="en-US" sz="1800" spc="-5" dirty="0">
                <a:solidFill>
                  <a:srgbClr val="333333"/>
                </a:solidFill>
                <a:latin typeface="Arial MT"/>
                <a:cs typeface="Arial MT"/>
              </a:rPr>
              <a:t>officials</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dirty="0">
                <a:solidFill>
                  <a:srgbClr val="333333"/>
                </a:solidFill>
                <a:latin typeface="Arial MT"/>
                <a:cs typeface="Arial MT"/>
              </a:rPr>
              <a:t>not </a:t>
            </a:r>
            <a:r>
              <a:rPr lang="en-US" sz="1800" spc="-5" dirty="0">
                <a:solidFill>
                  <a:srgbClr val="333333"/>
                </a:solidFill>
                <a:latin typeface="Arial MT"/>
                <a:cs typeface="Arial MT"/>
              </a:rPr>
              <a:t>serve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5" dirty="0">
                <a:solidFill>
                  <a:srgbClr val="333333"/>
                </a:solidFill>
                <a:latin typeface="Arial MT"/>
                <a:cs typeface="Arial MT"/>
              </a:rPr>
              <a:t> </a:t>
            </a:r>
            <a:r>
              <a:rPr lang="en-US" sz="1800" spc="-5" dirty="0">
                <a:solidFill>
                  <a:srgbClr val="333333"/>
                </a:solidFill>
                <a:latin typeface="Arial MT"/>
                <a:cs typeface="Arial MT"/>
              </a:rPr>
              <a:t>more </a:t>
            </a:r>
            <a:r>
              <a:rPr lang="en-US" sz="1800" dirty="0">
                <a:solidFill>
                  <a:srgbClr val="333333"/>
                </a:solidFill>
                <a:latin typeface="Arial MT"/>
                <a:cs typeface="Arial MT"/>
              </a:rPr>
              <a:t> </a:t>
            </a:r>
            <a:r>
              <a:rPr lang="en-US" sz="1800" spc="-5" dirty="0">
                <a:solidFill>
                  <a:srgbClr val="333333"/>
                </a:solidFill>
                <a:latin typeface="Arial MT"/>
                <a:cs typeface="Arial MT"/>
              </a:rPr>
              <a:t>than one (1)</a:t>
            </a:r>
            <a:r>
              <a:rPr lang="en-US" sz="1800" spc="5" dirty="0">
                <a:solidFill>
                  <a:srgbClr val="333333"/>
                </a:solidFill>
                <a:latin typeface="Arial MT"/>
                <a:cs typeface="Arial MT"/>
              </a:rPr>
              <a:t> </a:t>
            </a:r>
            <a:r>
              <a:rPr lang="en-US" sz="1800" spc="-5" dirty="0">
                <a:solidFill>
                  <a:srgbClr val="333333"/>
                </a:solidFill>
                <a:latin typeface="Arial MT"/>
                <a:cs typeface="Arial MT"/>
              </a:rPr>
              <a:t>role</a:t>
            </a:r>
            <a:r>
              <a:rPr lang="en-US" sz="1800" spc="5" dirty="0">
                <a:solidFill>
                  <a:srgbClr val="333333"/>
                </a:solidFill>
                <a:latin typeface="Arial MT"/>
                <a:cs typeface="Arial MT"/>
              </a:rPr>
              <a:t> </a:t>
            </a:r>
            <a:r>
              <a:rPr lang="en-US" sz="1800" dirty="0">
                <a:solidFill>
                  <a:srgbClr val="333333"/>
                </a:solidFill>
                <a:latin typeface="Arial MT"/>
                <a:cs typeface="Arial MT"/>
              </a:rPr>
              <a:t>for the</a:t>
            </a:r>
            <a:r>
              <a:rPr lang="en-US" sz="1800" spc="-10" dirty="0">
                <a:solidFill>
                  <a:srgbClr val="333333"/>
                </a:solidFill>
                <a:latin typeface="Arial MT"/>
                <a:cs typeface="Arial MT"/>
              </a:rPr>
              <a:t> </a:t>
            </a:r>
            <a:r>
              <a:rPr lang="en-US" sz="1800" spc="-5" dirty="0">
                <a:solidFill>
                  <a:srgbClr val="333333"/>
                </a:solidFill>
                <a:latin typeface="Arial MT"/>
                <a:cs typeface="Arial MT"/>
              </a:rPr>
              <a:t>same </a:t>
            </a:r>
            <a:r>
              <a:rPr lang="en-US" sz="1800" dirty="0">
                <a:solidFill>
                  <a:srgbClr val="333333"/>
                </a:solidFill>
                <a:latin typeface="Arial MT"/>
                <a:cs typeface="Arial MT"/>
              </a:rPr>
              <a:t>contest </a:t>
            </a:r>
            <a:r>
              <a:rPr lang="en-US" sz="1800" spc="-5" dirty="0">
                <a:solidFill>
                  <a:srgbClr val="333333"/>
                </a:solidFill>
                <a:latin typeface="Arial MT"/>
                <a:cs typeface="Arial MT"/>
              </a:rPr>
              <a:t>at </a:t>
            </a:r>
            <a:r>
              <a:rPr lang="en-US" sz="1800" dirty="0">
                <a:solidFill>
                  <a:srgbClr val="333333"/>
                </a:solidFill>
                <a:latin typeface="Arial MT"/>
                <a:cs typeface="Arial MT"/>
              </a:rPr>
              <a:t> </a:t>
            </a:r>
            <a:r>
              <a:rPr lang="en-US" sz="1800" spc="-5" dirty="0">
                <a:solidFill>
                  <a:srgbClr val="333333"/>
                </a:solidFill>
                <a:latin typeface="Arial MT"/>
                <a:cs typeface="Arial MT"/>
              </a:rPr>
              <a:t>the Area</a:t>
            </a:r>
            <a:r>
              <a:rPr lang="en-US" sz="1800" dirty="0">
                <a:solidFill>
                  <a:srgbClr val="333333"/>
                </a:solidFill>
                <a:latin typeface="Arial MT"/>
                <a:cs typeface="Arial MT"/>
              </a:rPr>
              <a:t> </a:t>
            </a:r>
            <a:r>
              <a:rPr lang="en-US" sz="1800" spc="-5" dirty="0">
                <a:solidFill>
                  <a:srgbClr val="333333"/>
                </a:solidFill>
                <a:latin typeface="Arial MT"/>
                <a:cs typeface="Arial MT"/>
              </a:rPr>
              <a:t>(when</a:t>
            </a:r>
            <a:r>
              <a:rPr lang="en-US" sz="1800" spc="20" dirty="0">
                <a:solidFill>
                  <a:srgbClr val="333333"/>
                </a:solidFill>
                <a:latin typeface="Arial MT"/>
                <a:cs typeface="Arial MT"/>
              </a:rPr>
              <a:t> </a:t>
            </a:r>
            <a:r>
              <a:rPr lang="en-US" sz="1800" spc="-5" dirty="0">
                <a:solidFill>
                  <a:srgbClr val="333333"/>
                </a:solidFill>
                <a:latin typeface="Arial MT"/>
                <a:cs typeface="Arial MT"/>
              </a:rPr>
              <a:t>practical),</a:t>
            </a:r>
            <a:r>
              <a:rPr lang="en-US" sz="1800" spc="5" dirty="0">
                <a:solidFill>
                  <a:srgbClr val="333333"/>
                </a:solidFill>
                <a:latin typeface="Arial MT"/>
                <a:cs typeface="Arial MT"/>
              </a:rPr>
              <a:t> </a:t>
            </a:r>
            <a:r>
              <a:rPr lang="en-US" sz="1800" spc="-5" dirty="0">
                <a:solidFill>
                  <a:srgbClr val="333333"/>
                </a:solidFill>
                <a:latin typeface="Arial MT"/>
                <a:cs typeface="Arial MT"/>
              </a:rPr>
              <a:t>Division, </a:t>
            </a:r>
            <a:r>
              <a:rPr lang="en-US" sz="1800" dirty="0">
                <a:solidFill>
                  <a:srgbClr val="333333"/>
                </a:solidFill>
                <a:latin typeface="Arial MT"/>
                <a:cs typeface="Arial MT"/>
              </a:rPr>
              <a:t> </a:t>
            </a:r>
            <a:r>
              <a:rPr lang="en-US" sz="1800" spc="-5" dirty="0">
                <a:solidFill>
                  <a:srgbClr val="333333"/>
                </a:solidFill>
                <a:latin typeface="Arial MT"/>
                <a:cs typeface="Arial MT"/>
              </a:rPr>
              <a:t>District,</a:t>
            </a:r>
            <a:r>
              <a:rPr lang="en-US" sz="1800" spc="10" dirty="0">
                <a:solidFill>
                  <a:srgbClr val="333333"/>
                </a:solidFill>
                <a:latin typeface="Arial MT"/>
                <a:cs typeface="Arial MT"/>
              </a:rPr>
              <a:t> </a:t>
            </a:r>
            <a:r>
              <a:rPr lang="en-US" sz="1800" spc="-5" dirty="0">
                <a:solidFill>
                  <a:srgbClr val="333333"/>
                </a:solidFill>
                <a:latin typeface="Arial MT"/>
                <a:cs typeface="Arial MT"/>
              </a:rPr>
              <a:t>region</a:t>
            </a:r>
            <a:r>
              <a:rPr lang="en-US" sz="1800" spc="20" dirty="0">
                <a:solidFill>
                  <a:srgbClr val="333333"/>
                </a:solidFill>
                <a:latin typeface="Arial MT"/>
                <a:cs typeface="Arial MT"/>
              </a:rPr>
              <a:t> </a:t>
            </a:r>
            <a:r>
              <a:rPr lang="en-US" sz="1800" spc="-5" dirty="0">
                <a:solidFill>
                  <a:srgbClr val="333333"/>
                </a:solidFill>
                <a:latin typeface="Arial MT"/>
                <a:cs typeface="Arial MT"/>
              </a:rPr>
              <a:t>quarterfinal,</a:t>
            </a:r>
            <a:r>
              <a:rPr lang="en-US" sz="1800" spc="30" dirty="0">
                <a:solidFill>
                  <a:srgbClr val="333333"/>
                </a:solidFill>
                <a:latin typeface="Arial MT"/>
                <a:cs typeface="Arial MT"/>
              </a:rPr>
              <a:t> </a:t>
            </a:r>
            <a:r>
              <a:rPr lang="en-US" sz="1800" spc="-5" dirty="0">
                <a:solidFill>
                  <a:srgbClr val="333333"/>
                </a:solidFill>
                <a:latin typeface="Arial MT"/>
                <a:cs typeface="Arial MT"/>
              </a:rPr>
              <a:t>semifinal,</a:t>
            </a:r>
            <a:r>
              <a:rPr lang="en-US" sz="1800" spc="25" dirty="0">
                <a:solidFill>
                  <a:srgbClr val="333333"/>
                </a:solidFill>
                <a:latin typeface="Arial MT"/>
                <a:cs typeface="Arial MT"/>
              </a:rPr>
              <a:t> </a:t>
            </a:r>
            <a:r>
              <a:rPr lang="en-US" sz="1800" spc="-5" dirty="0">
                <a:solidFill>
                  <a:srgbClr val="333333"/>
                </a:solidFill>
                <a:latin typeface="Arial MT"/>
                <a:cs typeface="Arial MT"/>
              </a:rPr>
              <a:t>and </a:t>
            </a:r>
            <a:r>
              <a:rPr lang="en-US" sz="1800" spc="-650" dirty="0">
                <a:solidFill>
                  <a:srgbClr val="333333"/>
                </a:solidFill>
                <a:latin typeface="Arial MT"/>
                <a:cs typeface="Arial MT"/>
              </a:rPr>
              <a:t> </a:t>
            </a:r>
            <a:r>
              <a:rPr lang="en-US" sz="1800" spc="-5" dirty="0">
                <a:solidFill>
                  <a:srgbClr val="333333"/>
                </a:solidFill>
                <a:latin typeface="Arial MT"/>
                <a:cs typeface="Arial MT"/>
              </a:rPr>
              <a:t>final</a:t>
            </a:r>
            <a:r>
              <a:rPr lang="en-US" sz="1800" dirty="0">
                <a:solidFill>
                  <a:srgbClr val="333333"/>
                </a:solidFill>
                <a:latin typeface="Arial MT"/>
                <a:cs typeface="Arial MT"/>
              </a:rPr>
              <a:t> </a:t>
            </a:r>
            <a:r>
              <a:rPr lang="en-US" sz="1800" spc="-5" dirty="0">
                <a:solidFill>
                  <a:srgbClr val="333333"/>
                </a:solidFill>
                <a:latin typeface="Arial MT"/>
                <a:cs typeface="Arial MT"/>
              </a:rPr>
              <a:t>levels.</a:t>
            </a: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reach the contest venue 30 minutes early.</a:t>
            </a:r>
            <a:endParaRPr lang="en-US" sz="1800" dirty="0">
              <a:latin typeface="Arial MT"/>
              <a:cs typeface="Arial MT"/>
            </a:endParaRPr>
          </a:p>
          <a:p>
            <a:pPr marL="538480" indent="-525780" algn="just">
              <a:lnSpc>
                <a:spcPct val="100000"/>
              </a:lnSpc>
              <a:spcBef>
                <a:spcPts val="111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identity</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spc="-5" dirty="0">
                <a:solidFill>
                  <a:srgbClr val="333333"/>
                </a:solidFill>
                <a:latin typeface="Arial MT"/>
                <a:cs typeface="Arial MT"/>
              </a:rPr>
              <a:t>remain</a:t>
            </a:r>
            <a:r>
              <a:rPr lang="en-US" sz="1800" spc="10" dirty="0">
                <a:solidFill>
                  <a:srgbClr val="333333"/>
                </a:solidFill>
                <a:latin typeface="Arial MT"/>
                <a:cs typeface="Arial MT"/>
              </a:rPr>
              <a:t> </a:t>
            </a:r>
            <a:r>
              <a:rPr lang="en-US" sz="1800" spc="-5" dirty="0">
                <a:solidFill>
                  <a:srgbClr val="333333"/>
                </a:solidFill>
                <a:latin typeface="Arial MT"/>
                <a:cs typeface="Arial MT"/>
              </a:rPr>
              <a:t>anonymous.</a:t>
            </a:r>
            <a:endParaRPr lang="en-US" sz="1800" dirty="0">
              <a:latin typeface="Arial MT"/>
              <a:cs typeface="Arial MT"/>
            </a:endParaRPr>
          </a:p>
          <a:p>
            <a:pPr marL="538480" indent="-525780" algn="just">
              <a:lnSpc>
                <a:spcPct val="100000"/>
              </a:lnSpc>
              <a:spcBef>
                <a:spcPts val="1105"/>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Tie Breaking</a:t>
            </a:r>
            <a:r>
              <a:rPr lang="en-US" sz="1800" spc="15" dirty="0">
                <a:solidFill>
                  <a:srgbClr val="333333"/>
                </a:solidFill>
                <a:latin typeface="Arial MT"/>
                <a:cs typeface="Arial MT"/>
              </a:rPr>
              <a:t> </a:t>
            </a:r>
            <a:r>
              <a:rPr lang="en-US" sz="1800" dirty="0">
                <a:solidFill>
                  <a:srgbClr val="333333"/>
                </a:solidFill>
                <a:latin typeface="Arial MT"/>
                <a:cs typeface="Arial MT"/>
              </a:rPr>
              <a:t>judge is </a:t>
            </a:r>
            <a:r>
              <a:rPr lang="en-US" sz="1800" spc="-5" dirty="0">
                <a:solidFill>
                  <a:srgbClr val="333333"/>
                </a:solidFill>
                <a:latin typeface="Arial MT"/>
                <a:cs typeface="Arial MT"/>
              </a:rPr>
              <a:t>known</a:t>
            </a:r>
            <a:r>
              <a:rPr lang="en-US" sz="1800" spc="5" dirty="0">
                <a:solidFill>
                  <a:srgbClr val="333333"/>
                </a:solidFill>
                <a:latin typeface="Arial MT"/>
                <a:cs typeface="Arial MT"/>
              </a:rPr>
              <a:t> </a:t>
            </a:r>
            <a:r>
              <a:rPr lang="en-US" sz="1800" spc="-5" dirty="0">
                <a:solidFill>
                  <a:srgbClr val="333333"/>
                </a:solidFill>
                <a:latin typeface="Arial MT"/>
                <a:cs typeface="Arial MT"/>
              </a:rPr>
              <a:t>only</a:t>
            </a:r>
            <a:r>
              <a:rPr lang="en-US" sz="1800" dirty="0">
                <a:solidFill>
                  <a:srgbClr val="333333"/>
                </a:solidFill>
                <a:latin typeface="Arial MT"/>
                <a:cs typeface="Arial MT"/>
              </a:rPr>
              <a:t> to</a:t>
            </a:r>
            <a:r>
              <a:rPr lang="en-US" sz="1800" spc="-15" dirty="0">
                <a:solidFill>
                  <a:srgbClr val="333333"/>
                </a:solidFill>
                <a:latin typeface="Arial MT"/>
                <a:cs typeface="Arial MT"/>
              </a:rPr>
              <a:t> </a:t>
            </a:r>
            <a:r>
              <a:rPr lang="en-US" sz="1800" dirty="0">
                <a:solidFill>
                  <a:srgbClr val="333333"/>
                </a:solidFill>
                <a:latin typeface="Arial MT"/>
                <a:cs typeface="Arial MT"/>
              </a:rPr>
              <a:t>the </a:t>
            </a:r>
            <a:r>
              <a:rPr lang="en-US" sz="1800" spc="-5" dirty="0">
                <a:solidFill>
                  <a:srgbClr val="333333"/>
                </a:solidFill>
                <a:latin typeface="Arial MT"/>
                <a:cs typeface="Arial MT"/>
              </a:rPr>
              <a:t>Chief</a:t>
            </a:r>
            <a:r>
              <a:rPr lang="en-US" sz="1800" spc="-20" dirty="0">
                <a:solidFill>
                  <a:srgbClr val="333333"/>
                </a:solidFill>
                <a:latin typeface="Arial MT"/>
                <a:cs typeface="Arial MT"/>
              </a:rPr>
              <a:t> </a:t>
            </a:r>
            <a:r>
              <a:rPr lang="en-US" sz="1800" spc="-5" dirty="0">
                <a:solidFill>
                  <a:srgbClr val="333333"/>
                </a:solidFill>
                <a:latin typeface="Arial MT"/>
                <a:cs typeface="Arial MT"/>
              </a:rPr>
              <a:t>Judge.</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object 4">
            <a:extLst>
              <a:ext uri="{FF2B5EF4-FFF2-40B4-BE49-F238E27FC236}">
                <a16:creationId xmlns:a16="http://schemas.microsoft.com/office/drawing/2014/main" id="{DC6887A3-749E-A987-460E-B812F1E96E9D}"/>
              </a:ext>
            </a:extLst>
          </p:cNvPr>
          <p:cNvPicPr/>
          <p:nvPr/>
        </p:nvPicPr>
        <p:blipFill>
          <a:blip r:embed="rId4" cstate="print"/>
          <a:stretch>
            <a:fillRect/>
          </a:stretch>
        </p:blipFill>
        <p:spPr>
          <a:xfrm>
            <a:off x="7548863" y="805213"/>
            <a:ext cx="3957828" cy="5091684"/>
          </a:xfrm>
          <a:prstGeom prst="rect">
            <a:avLst/>
          </a:prstGeom>
        </p:spPr>
      </p:pic>
    </p:spTree>
    <p:extLst>
      <p:ext uri="{BB962C8B-B14F-4D97-AF65-F5344CB8AC3E}">
        <p14:creationId xmlns:p14="http://schemas.microsoft.com/office/powerpoint/2010/main" val="3214608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9" name="Picture 8">
            <a:extLst>
              <a:ext uri="{FF2B5EF4-FFF2-40B4-BE49-F238E27FC236}">
                <a16:creationId xmlns:a16="http://schemas.microsoft.com/office/drawing/2014/main" id="{39FF96D6-91DE-072E-CABB-71634A27B201}"/>
              </a:ext>
            </a:extLst>
          </p:cNvPr>
          <p:cNvPicPr>
            <a:picLocks noChangeAspect="1"/>
          </p:cNvPicPr>
          <p:nvPr/>
        </p:nvPicPr>
        <p:blipFill>
          <a:blip r:embed="rId3"/>
          <a:stretch>
            <a:fillRect/>
          </a:stretch>
        </p:blipFill>
        <p:spPr>
          <a:xfrm>
            <a:off x="7588507" y="1145037"/>
            <a:ext cx="3765294" cy="4932535"/>
          </a:xfrm>
          <a:prstGeom prst="rect">
            <a:avLst/>
          </a:prstGeom>
        </p:spPr>
      </p:pic>
      <p:sp>
        <p:nvSpPr>
          <p:cNvPr id="14" name="Content Placeholder 4">
            <a:extLst>
              <a:ext uri="{FF2B5EF4-FFF2-40B4-BE49-F238E27FC236}">
                <a16:creationId xmlns:a16="http://schemas.microsoft.com/office/drawing/2014/main" id="{B0A109EB-439A-DB34-54AC-4A29C0C13559}"/>
              </a:ext>
            </a:extLst>
          </p:cNvPr>
          <p:cNvSpPr>
            <a:spLocks noGrp="1"/>
          </p:cNvSpPr>
          <p:nvPr>
            <p:ph idx="1"/>
          </p:nvPr>
        </p:nvSpPr>
        <p:spPr>
          <a:xfrm>
            <a:off x="838200" y="1589651"/>
            <a:ext cx="5454445" cy="4201549"/>
          </a:xfrm>
        </p:spPr>
        <p:txBody>
          <a:bodyPr vert="horz" lIns="91440" tIns="45720" rIns="91440" bIns="45720" rtlCol="0" anchor="t">
            <a:normAutofit/>
          </a:bodyPr>
          <a:lstStyle/>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attentive</a:t>
            </a:r>
            <a:r>
              <a:rPr lang="en-US" sz="1800" spc="-25" dirty="0">
                <a:solidFill>
                  <a:srgbClr val="333333"/>
                </a:solidFill>
                <a:latin typeface="Arial MT"/>
                <a:cs typeface="Arial MT"/>
              </a:rPr>
              <a:t> </a:t>
            </a:r>
            <a:r>
              <a:rPr lang="en-US" sz="1800" spc="5" dirty="0">
                <a:solidFill>
                  <a:srgbClr val="333333"/>
                </a:solidFill>
                <a:latin typeface="Arial MT"/>
                <a:cs typeface="Arial MT"/>
              </a:rPr>
              <a:t>presence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fair</a:t>
            </a:r>
            <a:r>
              <a:rPr lang="en-US" sz="1800" spc="-20" dirty="0">
                <a:solidFill>
                  <a:srgbClr val="333333"/>
                </a:solidFill>
                <a:latin typeface="Arial MT"/>
                <a:cs typeface="Arial MT"/>
              </a:rPr>
              <a:t> </a:t>
            </a:r>
            <a:r>
              <a:rPr lang="en-US" sz="1800" spc="5" dirty="0">
                <a:solidFill>
                  <a:srgbClr val="333333"/>
                </a:solidFill>
                <a:latin typeface="Arial MT"/>
                <a:cs typeface="Arial MT"/>
              </a:rPr>
              <a:t>judging</a:t>
            </a:r>
            <a:r>
              <a:rPr lang="en-US" sz="1800" spc="10" dirty="0">
                <a:solidFill>
                  <a:srgbClr val="333333"/>
                </a:solidFill>
                <a:latin typeface="Arial MT"/>
                <a:cs typeface="Arial MT"/>
              </a:rPr>
              <a:t> </a:t>
            </a:r>
            <a:r>
              <a:rPr lang="en-US" sz="1800" spc="5" dirty="0">
                <a:solidFill>
                  <a:srgbClr val="333333"/>
                </a:solidFill>
                <a:latin typeface="Arial MT"/>
                <a:cs typeface="Arial MT"/>
              </a:rPr>
              <a:t>is</a:t>
            </a:r>
            <a:r>
              <a:rPr lang="en-US" sz="1800" spc="-5" dirty="0">
                <a:solidFill>
                  <a:srgbClr val="333333"/>
                </a:solidFill>
                <a:latin typeface="Arial MT"/>
                <a:cs typeface="Arial MT"/>
              </a:rPr>
              <a:t> </a:t>
            </a:r>
            <a:r>
              <a:rPr lang="en-US" sz="1800" spc="5" dirty="0">
                <a:solidFill>
                  <a:srgbClr val="333333"/>
                </a:solidFill>
                <a:latin typeface="Arial MT"/>
                <a:cs typeface="Arial MT"/>
              </a:rPr>
              <a:t>of </a:t>
            </a:r>
            <a:r>
              <a:rPr lang="en-US" sz="1800" spc="-610" dirty="0">
                <a:solidFill>
                  <a:srgbClr val="333333"/>
                </a:solidFill>
                <a:latin typeface="Arial MT"/>
                <a:cs typeface="Arial MT"/>
              </a:rPr>
              <a:t> </a:t>
            </a:r>
            <a:r>
              <a:rPr lang="en-US" sz="1800" spc="5" dirty="0">
                <a:solidFill>
                  <a:srgbClr val="333333"/>
                </a:solidFill>
                <a:latin typeface="Arial MT"/>
                <a:cs typeface="Arial MT"/>
              </a:rPr>
              <a:t>great</a:t>
            </a:r>
            <a:r>
              <a:rPr lang="en-US" sz="1800" spc="-15" dirty="0">
                <a:solidFill>
                  <a:srgbClr val="333333"/>
                </a:solidFill>
                <a:latin typeface="Arial MT"/>
                <a:cs typeface="Arial MT"/>
              </a:rPr>
              <a:t> </a:t>
            </a:r>
            <a:r>
              <a:rPr lang="en-US" sz="1800" spc="5" dirty="0">
                <a:solidFill>
                  <a:srgbClr val="333333"/>
                </a:solidFill>
                <a:latin typeface="Arial MT"/>
                <a:cs typeface="Arial MT"/>
              </a:rPr>
              <a:t>importance to</a:t>
            </a:r>
            <a:r>
              <a:rPr lang="en-US" sz="1800" spc="-15" dirty="0">
                <a:solidFill>
                  <a:srgbClr val="333333"/>
                </a:solidFill>
                <a:latin typeface="Arial MT"/>
                <a:cs typeface="Arial MT"/>
              </a:rPr>
              <a:t> </a:t>
            </a:r>
            <a:r>
              <a:rPr lang="en-US" sz="1800" spc="5" dirty="0">
                <a:solidFill>
                  <a:srgbClr val="333333"/>
                </a:solidFill>
                <a:latin typeface="Arial MT"/>
                <a:cs typeface="Arial MT"/>
              </a:rPr>
              <a:t>the contestants.</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Write your </a:t>
            </a:r>
            <a:r>
              <a:rPr lang="en-US" sz="1800" spc="10" dirty="0">
                <a:solidFill>
                  <a:srgbClr val="333333"/>
                </a:solidFill>
                <a:latin typeface="Arial MT"/>
                <a:cs typeface="Arial MT"/>
              </a:rPr>
              <a:t>name </a:t>
            </a:r>
            <a:r>
              <a:rPr lang="en-US" sz="1800" spc="5" dirty="0">
                <a:solidFill>
                  <a:srgbClr val="333333"/>
                </a:solidFill>
                <a:latin typeface="Arial MT"/>
                <a:cs typeface="Arial MT"/>
              </a:rPr>
              <a:t>and signature</a:t>
            </a:r>
            <a:r>
              <a:rPr lang="en-US" sz="1800" spc="-15" dirty="0">
                <a:solidFill>
                  <a:srgbClr val="333333"/>
                </a:solidFill>
                <a:latin typeface="Arial MT"/>
                <a:cs typeface="Arial MT"/>
              </a:rPr>
              <a:t> </a:t>
            </a:r>
            <a:r>
              <a:rPr lang="en-US" sz="1800" spc="5" dirty="0">
                <a:solidFill>
                  <a:srgbClr val="333333"/>
                </a:solidFill>
                <a:latin typeface="Arial MT"/>
                <a:cs typeface="Arial MT"/>
              </a:rPr>
              <a:t>at</a:t>
            </a:r>
            <a:r>
              <a:rPr lang="en-US" sz="1800" spc="-5" dirty="0">
                <a:solidFill>
                  <a:srgbClr val="333333"/>
                </a:solidFill>
                <a:latin typeface="Arial MT"/>
                <a:cs typeface="Arial MT"/>
              </a:rPr>
              <a:t> </a:t>
            </a:r>
            <a:r>
              <a:rPr lang="en-US" sz="1800" spc="5" dirty="0">
                <a:solidFill>
                  <a:srgbClr val="333333"/>
                </a:solidFill>
                <a:latin typeface="Arial MT"/>
                <a:cs typeface="Arial MT"/>
              </a:rPr>
              <a:t>the bottom</a:t>
            </a:r>
            <a:r>
              <a:rPr lang="en-US" sz="1800" spc="-15" dirty="0">
                <a:solidFill>
                  <a:srgbClr val="333333"/>
                </a:solidFill>
                <a:latin typeface="Arial MT"/>
                <a:cs typeface="Arial MT"/>
              </a:rPr>
              <a:t> </a:t>
            </a:r>
            <a:r>
              <a:rPr lang="en-US" sz="1800" spc="5" dirty="0">
                <a:solidFill>
                  <a:srgbClr val="333333"/>
                </a:solidFill>
                <a:latin typeface="Arial MT"/>
                <a:cs typeface="Arial MT"/>
              </a:rPr>
              <a:t>of </a:t>
            </a:r>
            <a:r>
              <a:rPr lang="en-US" sz="1800" spc="10" dirty="0">
                <a:solidFill>
                  <a:srgbClr val="333333"/>
                </a:solidFill>
                <a:latin typeface="Arial MT"/>
                <a:cs typeface="Arial MT"/>
              </a:rPr>
              <a:t>each</a:t>
            </a:r>
            <a:r>
              <a:rPr lang="en-US" sz="1800" spc="-5" dirty="0">
                <a:solidFill>
                  <a:srgbClr val="333333"/>
                </a:solidFill>
                <a:latin typeface="Arial MT"/>
                <a:cs typeface="Arial MT"/>
              </a:rPr>
              <a:t> </a:t>
            </a:r>
            <a:r>
              <a:rPr lang="en-US" sz="1800" spc="5" dirty="0">
                <a:solidFill>
                  <a:srgbClr val="333333"/>
                </a:solidFill>
                <a:latin typeface="Arial MT"/>
                <a:cs typeface="Arial MT"/>
              </a:rPr>
              <a:t>ballot.</a:t>
            </a:r>
            <a:r>
              <a:rPr lang="en-US" sz="1800" spc="-10" dirty="0">
                <a:solidFill>
                  <a:srgbClr val="333333"/>
                </a:solidFill>
                <a:latin typeface="Arial MT"/>
                <a:cs typeface="Arial MT"/>
              </a:rPr>
              <a:t> </a:t>
            </a:r>
            <a:r>
              <a:rPr lang="en-US" sz="1800" spc="5" dirty="0">
                <a:solidFill>
                  <a:srgbClr val="333333"/>
                </a:solidFill>
                <a:latin typeface="Arial MT"/>
                <a:cs typeface="Arial MT"/>
              </a:rPr>
              <a:t>Unsigned</a:t>
            </a:r>
            <a:r>
              <a:rPr lang="en-US" sz="1800" spc="-5" dirty="0">
                <a:solidFill>
                  <a:srgbClr val="333333"/>
                </a:solidFill>
                <a:latin typeface="Arial MT"/>
                <a:cs typeface="Arial MT"/>
              </a:rPr>
              <a:t> </a:t>
            </a:r>
            <a:r>
              <a:rPr lang="en-US" sz="1800" spc="5" dirty="0">
                <a:solidFill>
                  <a:srgbClr val="333333"/>
                </a:solidFill>
                <a:latin typeface="Arial MT"/>
                <a:cs typeface="Arial MT"/>
              </a:rPr>
              <a:t>ballots</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15" dirty="0">
                <a:solidFill>
                  <a:srgbClr val="333333"/>
                </a:solidFill>
                <a:latin typeface="Arial MT"/>
                <a:cs typeface="Arial MT"/>
              </a:rPr>
              <a:t> </a:t>
            </a:r>
            <a:r>
              <a:rPr lang="en-US" sz="1800" spc="5" dirty="0">
                <a:solidFill>
                  <a:srgbClr val="333333"/>
                </a:solidFill>
                <a:latin typeface="Arial MT"/>
                <a:cs typeface="Arial MT"/>
              </a:rPr>
              <a:t>not</a:t>
            </a:r>
            <a:r>
              <a:rPr lang="en-US" sz="1800" spc="-5" dirty="0">
                <a:solidFill>
                  <a:srgbClr val="333333"/>
                </a:solidFill>
                <a:latin typeface="Arial MT"/>
                <a:cs typeface="Arial MT"/>
              </a:rPr>
              <a:t> </a:t>
            </a:r>
            <a:r>
              <a:rPr lang="en-US" sz="1800" spc="10" dirty="0">
                <a:solidFill>
                  <a:srgbClr val="333333"/>
                </a:solidFill>
                <a:latin typeface="Arial MT"/>
                <a:cs typeface="Arial MT"/>
              </a:rPr>
              <a:t>be</a:t>
            </a:r>
            <a:r>
              <a:rPr lang="en-US" sz="1800" spc="-10" dirty="0">
                <a:solidFill>
                  <a:srgbClr val="333333"/>
                </a:solidFill>
                <a:latin typeface="Arial MT"/>
                <a:cs typeface="Arial MT"/>
              </a:rPr>
              <a:t> </a:t>
            </a:r>
            <a:r>
              <a:rPr lang="en-US" sz="1800" spc="10" dirty="0">
                <a:solidFill>
                  <a:srgbClr val="333333"/>
                </a:solidFill>
                <a:latin typeface="Arial MT"/>
                <a:cs typeface="Arial MT"/>
              </a:rPr>
              <a:t>counted.</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pPr>
            <a:endParaRPr lang="en-US" sz="1800" spc="5" dirty="0">
              <a:solidFill>
                <a:srgbClr val="333333"/>
              </a:solidFill>
              <a:latin typeface="Arial MT"/>
            </a:endParaRPr>
          </a:p>
          <a:p>
            <a:pPr marL="297815" marR="447040" indent="-285750" algn="just">
              <a:lnSpc>
                <a:spcPct val="100400"/>
              </a:lnSpc>
              <a:spcBef>
                <a:spcPts val="105"/>
              </a:spcBef>
              <a:buSzPct val="75555"/>
              <a:buFont typeface="Wingdings" panose="05000000000000000000" pitchFamily="2" charset="2"/>
              <a:buChar char="§"/>
            </a:pPr>
            <a:r>
              <a:rPr lang="en-US" sz="1800" spc="5" dirty="0">
                <a:solidFill>
                  <a:srgbClr val="333333"/>
                </a:solidFill>
                <a:latin typeface="Arial MT"/>
              </a:rPr>
              <a:t>A voting judge's goal is to select 1st, 2nd, and 3rd place  winner in each Contest, whereas Tiebreaker judge will have to rank all contestants.</a:t>
            </a:r>
            <a:endParaRPr lang="en-US" sz="1800" dirty="0">
              <a:solidFill>
                <a:srgbClr val="000000"/>
              </a:solidFill>
              <a:latin typeface="Arial MT"/>
            </a:endParaRPr>
          </a:p>
          <a:p>
            <a:pPr marL="307340" indent="-285750" algn="just">
              <a:lnSpc>
                <a:spcPct val="100000"/>
              </a:lnSpc>
              <a:spcBef>
                <a:spcPts val="25"/>
              </a:spcBef>
              <a:buFont typeface="Wingdings" panose="05000000000000000000" pitchFamily="2" charset="2"/>
              <a:buChar char="§"/>
            </a:pPr>
            <a:endParaRPr lang="en-US" sz="1800" dirty="0">
              <a:latin typeface="Arial MT"/>
              <a:cs typeface="Arial MT"/>
            </a:endParaRPr>
          </a:p>
          <a:p>
            <a:pPr marL="297815" marR="270510" indent="-285750" algn="just">
              <a:lnSpc>
                <a:spcPct val="100899"/>
              </a:lnSpc>
              <a:spcBef>
                <a:spcPts val="1090"/>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Read and familiarize</a:t>
            </a:r>
            <a:r>
              <a:rPr lang="en-US" sz="1800" spc="-30" dirty="0">
                <a:solidFill>
                  <a:srgbClr val="333333"/>
                </a:solidFill>
                <a:latin typeface="Arial MT"/>
                <a:cs typeface="Arial MT"/>
              </a:rPr>
              <a:t> </a:t>
            </a:r>
            <a:r>
              <a:rPr lang="en-US" sz="1800" spc="5" dirty="0">
                <a:solidFill>
                  <a:srgbClr val="333333"/>
                </a:solidFill>
                <a:latin typeface="Arial MT"/>
                <a:cs typeface="Arial MT"/>
              </a:rPr>
              <a:t>yourself</a:t>
            </a:r>
            <a:r>
              <a:rPr lang="en-US" sz="1800" dirty="0">
                <a:solidFill>
                  <a:srgbClr val="333333"/>
                </a:solidFill>
                <a:latin typeface="Arial MT"/>
                <a:cs typeface="Arial MT"/>
              </a:rPr>
              <a:t> </a:t>
            </a:r>
            <a:r>
              <a:rPr lang="en-US" sz="1800" spc="5" dirty="0">
                <a:solidFill>
                  <a:srgbClr val="333333"/>
                </a:solidFill>
                <a:latin typeface="Arial MT"/>
                <a:cs typeface="Arial MT"/>
              </a:rPr>
              <a:t>with</a:t>
            </a:r>
            <a:r>
              <a:rPr lang="en-US" sz="1800" spc="-5" dirty="0">
                <a:solidFill>
                  <a:srgbClr val="333333"/>
                </a:solidFill>
                <a:latin typeface="Arial MT"/>
                <a:cs typeface="Arial MT"/>
              </a:rPr>
              <a:t> </a:t>
            </a:r>
            <a:r>
              <a:rPr lang="en-US" sz="1800" spc="5" dirty="0">
                <a:solidFill>
                  <a:srgbClr val="333333"/>
                </a:solidFill>
                <a:latin typeface="Arial MT"/>
                <a:cs typeface="Arial MT"/>
              </a:rPr>
              <a:t>the Judging </a:t>
            </a:r>
            <a:r>
              <a:rPr lang="en-US" sz="1800" spc="-610" dirty="0">
                <a:solidFill>
                  <a:srgbClr val="333333"/>
                </a:solidFill>
                <a:latin typeface="Arial MT"/>
                <a:cs typeface="Arial MT"/>
              </a:rPr>
              <a:t> </a:t>
            </a:r>
            <a:r>
              <a:rPr lang="en-US" sz="1800" spc="5" dirty="0">
                <a:solidFill>
                  <a:srgbClr val="333333"/>
                </a:solidFill>
                <a:latin typeface="Arial MT"/>
                <a:cs typeface="Arial MT"/>
              </a:rPr>
              <a:t>Criteria</a:t>
            </a:r>
            <a:r>
              <a:rPr lang="en-US" sz="1800" spc="-25" dirty="0">
                <a:solidFill>
                  <a:srgbClr val="333333"/>
                </a:solidFill>
                <a:latin typeface="Arial MT"/>
                <a:cs typeface="Arial MT"/>
              </a:rPr>
              <a:t> </a:t>
            </a:r>
            <a:r>
              <a:rPr lang="en-US" sz="1800" spc="5" dirty="0">
                <a:solidFill>
                  <a:srgbClr val="333333"/>
                </a:solidFill>
                <a:latin typeface="Arial MT"/>
                <a:cs typeface="Arial MT"/>
              </a:rPr>
              <a:t>and the</a:t>
            </a:r>
            <a:r>
              <a:rPr lang="en-US" sz="1800" spc="-5" dirty="0">
                <a:solidFill>
                  <a:srgbClr val="333333"/>
                </a:solidFill>
                <a:latin typeface="Arial MT"/>
                <a:cs typeface="Arial MT"/>
              </a:rPr>
              <a:t> </a:t>
            </a:r>
            <a:r>
              <a:rPr lang="en-US" sz="1800" spc="5" dirty="0">
                <a:solidFill>
                  <a:srgbClr val="333333"/>
                </a:solidFill>
                <a:latin typeface="Arial MT"/>
                <a:cs typeface="Arial MT"/>
              </a:rPr>
              <a:t>Judge's</a:t>
            </a:r>
            <a:r>
              <a:rPr lang="en-US" sz="1800" spc="10" dirty="0">
                <a:solidFill>
                  <a:srgbClr val="333333"/>
                </a:solidFill>
                <a:latin typeface="Arial MT"/>
                <a:cs typeface="Arial MT"/>
              </a:rPr>
              <a:t> </a:t>
            </a:r>
            <a:r>
              <a:rPr lang="en-US" sz="1800" spc="5" dirty="0">
                <a:solidFill>
                  <a:srgbClr val="333333"/>
                </a:solidFill>
                <a:latin typeface="Arial MT"/>
                <a:cs typeface="Arial MT"/>
              </a:rPr>
              <a:t>Code of</a:t>
            </a:r>
            <a:r>
              <a:rPr lang="en-US" sz="1800" spc="-10" dirty="0">
                <a:solidFill>
                  <a:srgbClr val="333333"/>
                </a:solidFill>
                <a:latin typeface="Arial MT"/>
                <a:cs typeface="Arial MT"/>
              </a:rPr>
              <a:t> </a:t>
            </a:r>
            <a:r>
              <a:rPr lang="en-US" sz="1800" spc="5" dirty="0">
                <a:solidFill>
                  <a:srgbClr val="333333"/>
                </a:solidFill>
                <a:latin typeface="Arial MT"/>
                <a:cs typeface="Arial MT"/>
              </a:rPr>
              <a:t>Ethics.</a:t>
            </a:r>
            <a:endParaRPr lang="en-US" sz="1800" dirty="0">
              <a:latin typeface="Arial MT"/>
              <a:cs typeface="Arial MT"/>
            </a:endParaRPr>
          </a:p>
        </p:txBody>
      </p:sp>
      <p:sp>
        <p:nvSpPr>
          <p:cNvPr id="15" name="TextBox 14">
            <a:extLst>
              <a:ext uri="{FF2B5EF4-FFF2-40B4-BE49-F238E27FC236}">
                <a16:creationId xmlns:a16="http://schemas.microsoft.com/office/drawing/2014/main" id="{61385A93-8729-9C1E-F32A-E0BB5D20E229}"/>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968860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9" name="Picture 8">
            <a:extLst>
              <a:ext uri="{FF2B5EF4-FFF2-40B4-BE49-F238E27FC236}">
                <a16:creationId xmlns:a16="http://schemas.microsoft.com/office/drawing/2014/main" id="{59F66CF1-4679-B790-8695-5025337C28C2}"/>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10" name="Content Placeholder 4">
            <a:extLst>
              <a:ext uri="{FF2B5EF4-FFF2-40B4-BE49-F238E27FC236}">
                <a16:creationId xmlns:a16="http://schemas.microsoft.com/office/drawing/2014/main" id="{11017DDA-5905-FF4F-27FC-00D32443D6B7}"/>
              </a:ext>
            </a:extLst>
          </p:cNvPr>
          <p:cNvSpPr>
            <a:spLocks noGrp="1"/>
          </p:cNvSpPr>
          <p:nvPr>
            <p:ph idx="1"/>
          </p:nvPr>
        </p:nvSpPr>
        <p:spPr>
          <a:xfrm>
            <a:off x="1107359" y="1536896"/>
            <a:ext cx="5454445" cy="4201549"/>
          </a:xfrm>
        </p:spPr>
        <p:txBody>
          <a:bodyPr>
            <a:normAutofit lnSpcReduction="10000"/>
          </a:bodyPr>
          <a:lstStyle/>
          <a:p>
            <a:pPr marL="307340" indent="-285750" algn="just">
              <a:lnSpc>
                <a:spcPct val="100000"/>
              </a:lnSpc>
              <a:spcBef>
                <a:spcPts val="1215"/>
              </a:spcBef>
              <a:buFont typeface="Wingdings" panose="05000000000000000000" pitchFamily="2" charset="2"/>
              <a:buChar char="§"/>
            </a:pPr>
            <a:r>
              <a:rPr lang="en-US" sz="1800" spc="5" dirty="0">
                <a:solidFill>
                  <a:srgbClr val="333333"/>
                </a:solidFill>
                <a:latin typeface="Arial MT"/>
                <a:cs typeface="Arial MT"/>
              </a:rPr>
              <a:t>Judging is should be done only according to the criteria on the Judge's Guide and Ballot.</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Pay</a:t>
            </a:r>
            <a:r>
              <a:rPr lang="en-US" sz="1800" spc="10" dirty="0">
                <a:solidFill>
                  <a:srgbClr val="333333"/>
                </a:solidFill>
                <a:latin typeface="Arial MT"/>
                <a:cs typeface="Arial MT"/>
              </a:rPr>
              <a:t> </a:t>
            </a:r>
            <a:r>
              <a:rPr lang="en-US" sz="1800" spc="5" dirty="0">
                <a:solidFill>
                  <a:srgbClr val="333333"/>
                </a:solidFill>
                <a:latin typeface="Arial MT"/>
                <a:cs typeface="Arial MT"/>
              </a:rPr>
              <a:t>undivided</a:t>
            </a:r>
            <a:r>
              <a:rPr lang="en-US" sz="1800" spc="25" dirty="0">
                <a:solidFill>
                  <a:srgbClr val="333333"/>
                </a:solidFill>
                <a:latin typeface="Arial MT"/>
                <a:cs typeface="Arial MT"/>
              </a:rPr>
              <a:t> </a:t>
            </a:r>
            <a:r>
              <a:rPr lang="en-US" sz="1800" spc="5" dirty="0">
                <a:solidFill>
                  <a:srgbClr val="333333"/>
                </a:solidFill>
                <a:latin typeface="Arial MT"/>
                <a:cs typeface="Arial MT"/>
              </a:rPr>
              <a:t>attention</a:t>
            </a:r>
            <a:r>
              <a:rPr lang="en-US" sz="1800" spc="-5" dirty="0">
                <a:solidFill>
                  <a:srgbClr val="333333"/>
                </a:solidFill>
                <a:latin typeface="Arial MT"/>
                <a:cs typeface="Arial MT"/>
              </a:rPr>
              <a:t> </a:t>
            </a:r>
            <a:r>
              <a:rPr lang="en-US" sz="1800" spc="10" dirty="0">
                <a:solidFill>
                  <a:srgbClr val="333333"/>
                </a:solidFill>
                <a:latin typeface="Arial MT"/>
                <a:cs typeface="Arial MT"/>
              </a:rPr>
              <a:t>to</a:t>
            </a:r>
            <a:r>
              <a:rPr lang="en-US" sz="1800" spc="20" dirty="0">
                <a:solidFill>
                  <a:srgbClr val="333333"/>
                </a:solidFill>
                <a:latin typeface="Arial MT"/>
                <a:cs typeface="Arial MT"/>
              </a:rPr>
              <a:t> </a:t>
            </a:r>
            <a:r>
              <a:rPr lang="en-US" sz="1800" spc="10" dirty="0">
                <a:solidFill>
                  <a:srgbClr val="333333"/>
                </a:solidFill>
                <a:latin typeface="Arial MT"/>
                <a:cs typeface="Arial MT"/>
              </a:rPr>
              <a:t>each</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dirty="0">
                <a:solidFill>
                  <a:srgbClr val="333333"/>
                </a:solidFill>
                <a:latin typeface="Arial MT"/>
                <a:cs typeface="Arial MT"/>
              </a:rPr>
              <a:t>and</a:t>
            </a:r>
            <a:r>
              <a:rPr lang="en-US" sz="1800" spc="20" dirty="0">
                <a:solidFill>
                  <a:srgbClr val="333333"/>
                </a:solidFill>
                <a:latin typeface="Arial MT"/>
                <a:cs typeface="Arial MT"/>
              </a:rPr>
              <a:t> </a:t>
            </a:r>
            <a:r>
              <a:rPr lang="en-US" sz="1800" dirty="0">
                <a:solidFill>
                  <a:srgbClr val="333333"/>
                </a:solidFill>
                <a:latin typeface="Arial MT"/>
                <a:cs typeface="Arial MT"/>
              </a:rPr>
              <a:t>do </a:t>
            </a:r>
            <a:r>
              <a:rPr lang="en-US" sz="1800" spc="-610"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a:t>
            </a:r>
            <a:r>
              <a:rPr lang="en-US" sz="1800" spc="5" dirty="0">
                <a:solidFill>
                  <a:srgbClr val="333333"/>
                </a:solidFill>
                <a:latin typeface="Arial MT"/>
                <a:cs typeface="Arial MT"/>
              </a:rPr>
              <a:t>multitask.</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In the contest room, prefer to sit such that you can listen and see the contestant clearly.</a:t>
            </a: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The </a:t>
            </a:r>
            <a:r>
              <a:rPr lang="en-US" sz="1800" dirty="0">
                <a:solidFill>
                  <a:srgbClr val="333333"/>
                </a:solidFill>
                <a:latin typeface="Arial MT"/>
                <a:cs typeface="Arial MT"/>
              </a:rPr>
              <a:t>first </a:t>
            </a:r>
            <a:r>
              <a:rPr lang="en-US" sz="1800" spc="5" dirty="0">
                <a:solidFill>
                  <a:srgbClr val="333333"/>
                </a:solidFill>
                <a:latin typeface="Arial MT"/>
                <a:cs typeface="Arial MT"/>
              </a:rPr>
              <a:t>and last contestants are </a:t>
            </a:r>
            <a:r>
              <a:rPr lang="en-US" sz="1800" dirty="0">
                <a:solidFill>
                  <a:srgbClr val="333333"/>
                </a:solidFill>
                <a:latin typeface="Arial MT"/>
                <a:cs typeface="Arial MT"/>
              </a:rPr>
              <a:t>not </a:t>
            </a:r>
            <a:r>
              <a:rPr lang="en-US" sz="1800" spc="10" dirty="0">
                <a:solidFill>
                  <a:srgbClr val="333333"/>
                </a:solidFill>
                <a:latin typeface="Arial MT"/>
                <a:cs typeface="Arial MT"/>
              </a:rPr>
              <a:t>to </a:t>
            </a:r>
            <a:r>
              <a:rPr lang="en-US" sz="1800" dirty="0">
                <a:solidFill>
                  <a:srgbClr val="333333"/>
                </a:solidFill>
                <a:latin typeface="Arial MT"/>
                <a:cs typeface="Arial MT"/>
              </a:rPr>
              <a:t>be </a:t>
            </a:r>
            <a:r>
              <a:rPr lang="en-US" sz="1800" spc="5" dirty="0">
                <a:solidFill>
                  <a:srgbClr val="333333"/>
                </a:solidFill>
                <a:latin typeface="Arial MT"/>
                <a:cs typeface="Arial MT"/>
              </a:rPr>
              <a:t> judged differently</a:t>
            </a:r>
            <a:r>
              <a:rPr lang="en-US" sz="1800" spc="-3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those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middle.</a:t>
            </a:r>
            <a:endParaRPr lang="en-US" sz="1800" dirty="0">
              <a:latin typeface="Arial MT"/>
              <a:cs typeface="Arial MT"/>
            </a:endParaRP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Age,</a:t>
            </a:r>
            <a:r>
              <a:rPr lang="en-US" sz="1800" spc="10" dirty="0">
                <a:solidFill>
                  <a:srgbClr val="333333"/>
                </a:solidFill>
                <a:latin typeface="Arial MT"/>
                <a:cs typeface="Arial MT"/>
              </a:rPr>
              <a:t> </a:t>
            </a:r>
            <a:r>
              <a:rPr lang="en-US" sz="1800" spc="5" dirty="0">
                <a:solidFill>
                  <a:srgbClr val="333333"/>
                </a:solidFill>
                <a:latin typeface="Arial MT"/>
                <a:cs typeface="Arial MT"/>
              </a:rPr>
              <a:t>sex,</a:t>
            </a:r>
            <a:r>
              <a:rPr lang="en-US" sz="1800" spc="10" dirty="0">
                <a:solidFill>
                  <a:srgbClr val="333333"/>
                </a:solidFill>
                <a:latin typeface="Arial MT"/>
                <a:cs typeface="Arial MT"/>
              </a:rPr>
              <a:t> </a:t>
            </a:r>
            <a:r>
              <a:rPr lang="en-US" sz="1800" spc="5" dirty="0">
                <a:solidFill>
                  <a:srgbClr val="333333"/>
                </a:solidFill>
                <a:latin typeface="Arial MT"/>
                <a:cs typeface="Arial MT"/>
              </a:rPr>
              <a:t>race,</a:t>
            </a:r>
            <a:r>
              <a:rPr lang="en-US" sz="1800" spc="10" dirty="0">
                <a:solidFill>
                  <a:srgbClr val="333333"/>
                </a:solidFill>
                <a:latin typeface="Arial MT"/>
                <a:cs typeface="Arial MT"/>
              </a:rPr>
              <a:t> </a:t>
            </a:r>
            <a:r>
              <a:rPr lang="en-US" sz="1800" spc="5" dirty="0">
                <a:solidFill>
                  <a:srgbClr val="333333"/>
                </a:solidFill>
                <a:latin typeface="Arial MT"/>
                <a:cs typeface="Arial MT"/>
              </a:rPr>
              <a:t>creed, caste,</a:t>
            </a:r>
            <a:r>
              <a:rPr lang="en-US" sz="1800" spc="10" dirty="0">
                <a:solidFill>
                  <a:srgbClr val="333333"/>
                </a:solidFill>
                <a:latin typeface="Arial MT"/>
                <a:cs typeface="Arial MT"/>
              </a:rPr>
              <a:t> </a:t>
            </a:r>
            <a:r>
              <a:rPr lang="en-US" sz="1800" spc="5" dirty="0">
                <a:solidFill>
                  <a:srgbClr val="333333"/>
                </a:solidFill>
                <a:latin typeface="Arial MT"/>
                <a:cs typeface="Arial MT"/>
              </a:rPr>
              <a:t>national</a:t>
            </a:r>
            <a:r>
              <a:rPr lang="en-US" sz="1800" spc="10" dirty="0">
                <a:solidFill>
                  <a:srgbClr val="333333"/>
                </a:solidFill>
                <a:latin typeface="Arial MT"/>
                <a:cs typeface="Arial MT"/>
              </a:rPr>
              <a:t> </a:t>
            </a:r>
            <a:r>
              <a:rPr lang="en-US" sz="1800" spc="5" dirty="0">
                <a:solidFill>
                  <a:srgbClr val="333333"/>
                </a:solidFill>
                <a:latin typeface="Arial MT"/>
                <a:cs typeface="Arial MT"/>
              </a:rPr>
              <a:t>origin</a:t>
            </a:r>
            <a:r>
              <a:rPr lang="en-US" sz="1800" spc="10" dirty="0">
                <a:solidFill>
                  <a:srgbClr val="333333"/>
                </a:solidFill>
                <a:latin typeface="Arial MT"/>
                <a:cs typeface="Arial MT"/>
              </a:rPr>
              <a:t> </a:t>
            </a:r>
            <a:r>
              <a:rPr lang="en-US" sz="1800" dirty="0">
                <a:solidFill>
                  <a:srgbClr val="333333"/>
                </a:solidFill>
                <a:latin typeface="Arial MT"/>
                <a:cs typeface="Arial MT"/>
              </a:rPr>
              <a:t>or </a:t>
            </a:r>
            <a:r>
              <a:rPr lang="en-US" sz="1800" spc="5" dirty="0">
                <a:solidFill>
                  <a:srgbClr val="333333"/>
                </a:solidFill>
                <a:latin typeface="Arial MT"/>
                <a:cs typeface="Arial MT"/>
              </a:rPr>
              <a:t> professional</a:t>
            </a:r>
            <a:r>
              <a:rPr lang="en-US" sz="1800" spc="-5" dirty="0">
                <a:solidFill>
                  <a:srgbClr val="333333"/>
                </a:solidFill>
                <a:latin typeface="Arial MT"/>
                <a:cs typeface="Arial MT"/>
              </a:rPr>
              <a:t> </a:t>
            </a:r>
            <a:r>
              <a:rPr lang="en-US" sz="1800" spc="5" dirty="0">
                <a:solidFill>
                  <a:srgbClr val="333333"/>
                </a:solidFill>
                <a:latin typeface="Arial MT"/>
                <a:cs typeface="Arial MT"/>
              </a:rPr>
              <a:t>beliefs</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dirty="0">
                <a:solidFill>
                  <a:srgbClr val="333333"/>
                </a:solidFill>
                <a:latin typeface="Arial MT"/>
                <a:cs typeface="Arial MT"/>
              </a:rPr>
              <a:t> not </a:t>
            </a:r>
            <a:r>
              <a:rPr lang="en-US" sz="1800" spc="10" dirty="0">
                <a:solidFill>
                  <a:srgbClr val="333333"/>
                </a:solidFill>
                <a:latin typeface="Arial MT"/>
                <a:cs typeface="Arial MT"/>
              </a:rPr>
              <a:t>to</a:t>
            </a:r>
            <a:r>
              <a:rPr lang="en-US" sz="1800" spc="-5" dirty="0">
                <a:solidFill>
                  <a:srgbClr val="333333"/>
                </a:solidFill>
                <a:latin typeface="Arial MT"/>
                <a:cs typeface="Arial MT"/>
              </a:rPr>
              <a:t> </a:t>
            </a:r>
            <a:r>
              <a:rPr lang="en-US" sz="1800" spc="5" dirty="0">
                <a:solidFill>
                  <a:srgbClr val="333333"/>
                </a:solidFill>
                <a:latin typeface="Arial MT"/>
                <a:cs typeface="Arial MT"/>
              </a:rPr>
              <a:t>be</a:t>
            </a:r>
            <a:r>
              <a:rPr lang="en-US" sz="1800" dirty="0">
                <a:solidFill>
                  <a:srgbClr val="333333"/>
                </a:solidFill>
                <a:latin typeface="Arial MT"/>
                <a:cs typeface="Arial MT"/>
              </a:rPr>
              <a:t> </a:t>
            </a:r>
            <a:r>
              <a:rPr lang="en-US" sz="1800" spc="5" dirty="0">
                <a:solidFill>
                  <a:srgbClr val="333333"/>
                </a:solidFill>
                <a:latin typeface="Arial MT"/>
                <a:cs typeface="Arial MT"/>
              </a:rPr>
              <a:t>considered.</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only</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current </a:t>
            </a:r>
            <a:r>
              <a:rPr lang="en-US" sz="1800" spc="-615" dirty="0">
                <a:solidFill>
                  <a:srgbClr val="333333"/>
                </a:solidFill>
                <a:latin typeface="Arial MT"/>
                <a:cs typeface="Arial MT"/>
              </a:rPr>
              <a:t> </a:t>
            </a:r>
            <a:r>
              <a:rPr lang="en-US" sz="1800" spc="5" dirty="0">
                <a:solidFill>
                  <a:srgbClr val="333333"/>
                </a:solidFill>
                <a:latin typeface="Arial MT"/>
                <a:cs typeface="Arial MT"/>
              </a:rPr>
              <a:t>performance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reputation</a:t>
            </a:r>
            <a:r>
              <a:rPr lang="en-US" sz="1800" spc="10"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past </a:t>
            </a:r>
            <a:r>
              <a:rPr lang="en-US" sz="1800" spc="10" dirty="0">
                <a:solidFill>
                  <a:srgbClr val="333333"/>
                </a:solidFill>
                <a:latin typeface="Arial MT"/>
                <a:cs typeface="Arial MT"/>
              </a:rPr>
              <a:t> </a:t>
            </a:r>
            <a:r>
              <a:rPr lang="en-US" sz="1800" spc="5" dirty="0">
                <a:solidFill>
                  <a:srgbClr val="333333"/>
                </a:solidFill>
                <a:latin typeface="Arial MT"/>
                <a:cs typeface="Arial MT"/>
              </a:rPr>
              <a:t>performance.</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p:txBody>
      </p:sp>
      <p:sp>
        <p:nvSpPr>
          <p:cNvPr id="11" name="TextBox 10">
            <a:extLst>
              <a:ext uri="{FF2B5EF4-FFF2-40B4-BE49-F238E27FC236}">
                <a16:creationId xmlns:a16="http://schemas.microsoft.com/office/drawing/2014/main" id="{66D58274-20A0-42BD-48EA-F160FB939954}"/>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87857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74D4A8AE-601E-28F7-9186-02E5D33516AD}"/>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10" name="Content Placeholder 4">
            <a:extLst>
              <a:ext uri="{FF2B5EF4-FFF2-40B4-BE49-F238E27FC236}">
                <a16:creationId xmlns:a16="http://schemas.microsoft.com/office/drawing/2014/main" id="{301A1DAE-08B4-6624-02CC-6B0A8608DE64}"/>
              </a:ext>
            </a:extLst>
          </p:cNvPr>
          <p:cNvSpPr>
            <a:spLocks noGrp="1"/>
          </p:cNvSpPr>
          <p:nvPr>
            <p:ph idx="1"/>
          </p:nvPr>
        </p:nvSpPr>
        <p:spPr>
          <a:xfrm>
            <a:off x="838200" y="1589651"/>
            <a:ext cx="5454445" cy="4201549"/>
          </a:xfrm>
        </p:spPr>
        <p:txBody>
          <a:bodyPr>
            <a:normAutofit/>
          </a:bodyPr>
          <a:lstStyle/>
          <a:p>
            <a:pPr marL="298450" indent="-285750" algn="just">
              <a:lnSpc>
                <a:spcPct val="100000"/>
              </a:lnSpc>
              <a:spcBef>
                <a:spcPts val="57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a:t>
            </a:r>
            <a:r>
              <a:rPr lang="en-US" sz="1800" spc="325" dirty="0">
                <a:solidFill>
                  <a:srgbClr val="333333"/>
                </a:solidFill>
                <a:latin typeface="Arial MT"/>
                <a:cs typeface="Arial MT"/>
              </a:rPr>
              <a:t> </a:t>
            </a:r>
            <a:r>
              <a:rPr lang="en-US" sz="1800" dirty="0">
                <a:solidFill>
                  <a:srgbClr val="333333"/>
                </a:solidFill>
                <a:latin typeface="Arial MT"/>
                <a:cs typeface="Arial MT"/>
              </a:rPr>
              <a:t>not</a:t>
            </a:r>
            <a:r>
              <a:rPr lang="en-US" sz="1800" spc="325" dirty="0">
                <a:solidFill>
                  <a:srgbClr val="333333"/>
                </a:solidFill>
                <a:latin typeface="Arial MT"/>
                <a:cs typeface="Arial MT"/>
              </a:rPr>
              <a:t> </a:t>
            </a:r>
            <a:r>
              <a:rPr lang="en-US" sz="1800" dirty="0">
                <a:solidFill>
                  <a:srgbClr val="333333"/>
                </a:solidFill>
                <a:latin typeface="Arial MT"/>
                <a:cs typeface="Arial MT"/>
              </a:rPr>
              <a:t>give</a:t>
            </a:r>
            <a:r>
              <a:rPr lang="en-US" sz="1800" spc="325" dirty="0">
                <a:solidFill>
                  <a:srgbClr val="333333"/>
                </a:solidFill>
                <a:latin typeface="Arial MT"/>
                <a:cs typeface="Arial MT"/>
              </a:rPr>
              <a:t> </a:t>
            </a:r>
            <a:r>
              <a:rPr lang="en-US" sz="1800" dirty="0">
                <a:solidFill>
                  <a:srgbClr val="333333"/>
                </a:solidFill>
                <a:latin typeface="Arial MT"/>
                <a:cs typeface="Arial MT"/>
              </a:rPr>
              <a:t>a</a:t>
            </a:r>
            <a:r>
              <a:rPr lang="en-US" sz="1800" spc="330" dirty="0">
                <a:solidFill>
                  <a:srgbClr val="333333"/>
                </a:solidFill>
                <a:latin typeface="Arial MT"/>
                <a:cs typeface="Arial MT"/>
              </a:rPr>
              <a:t> </a:t>
            </a:r>
            <a:r>
              <a:rPr lang="en-US" sz="1800" spc="-5" dirty="0">
                <a:solidFill>
                  <a:srgbClr val="333333"/>
                </a:solidFill>
                <a:latin typeface="Arial MT"/>
                <a:cs typeface="Arial MT"/>
              </a:rPr>
              <a:t>break</a:t>
            </a:r>
            <a:r>
              <a:rPr lang="en-US" sz="1800" spc="340" dirty="0">
                <a:solidFill>
                  <a:srgbClr val="333333"/>
                </a:solidFill>
                <a:latin typeface="Arial MT"/>
                <a:cs typeface="Arial MT"/>
              </a:rPr>
              <a:t> </a:t>
            </a:r>
            <a:r>
              <a:rPr lang="en-US" sz="1800" spc="-10" dirty="0">
                <a:solidFill>
                  <a:srgbClr val="333333"/>
                </a:solidFill>
                <a:latin typeface="Arial MT"/>
                <a:cs typeface="Arial MT"/>
              </a:rPr>
              <a:t>to</a:t>
            </a:r>
            <a:r>
              <a:rPr lang="en-US" sz="1800" spc="330" dirty="0">
                <a:solidFill>
                  <a:srgbClr val="333333"/>
                </a:solidFill>
                <a:latin typeface="Arial MT"/>
                <a:cs typeface="Arial MT"/>
              </a:rPr>
              <a:t> </a:t>
            </a:r>
            <a:r>
              <a:rPr lang="en-US" sz="1800" spc="-5" dirty="0">
                <a:solidFill>
                  <a:srgbClr val="333333"/>
                </a:solidFill>
                <a:latin typeface="Arial MT"/>
                <a:cs typeface="Arial MT"/>
              </a:rPr>
              <a:t>the</a:t>
            </a:r>
            <a:r>
              <a:rPr lang="en-US" sz="1800" spc="330" dirty="0">
                <a:solidFill>
                  <a:srgbClr val="333333"/>
                </a:solidFill>
                <a:latin typeface="Arial MT"/>
                <a:cs typeface="Arial MT"/>
              </a:rPr>
              <a:t> </a:t>
            </a:r>
            <a:r>
              <a:rPr lang="en-US" sz="1800" dirty="0">
                <a:solidFill>
                  <a:srgbClr val="333333"/>
                </a:solidFill>
                <a:latin typeface="Arial MT"/>
                <a:cs typeface="Arial MT"/>
              </a:rPr>
              <a:t>underdog</a:t>
            </a:r>
            <a:r>
              <a:rPr lang="en-US" sz="1800" spc="320" dirty="0">
                <a:solidFill>
                  <a:srgbClr val="333333"/>
                </a:solidFill>
                <a:latin typeface="Arial MT"/>
                <a:cs typeface="Arial MT"/>
              </a:rPr>
              <a:t> </a:t>
            </a:r>
            <a:r>
              <a:rPr lang="en-US" sz="1800" spc="-5" dirty="0">
                <a:solidFill>
                  <a:srgbClr val="333333"/>
                </a:solidFill>
                <a:latin typeface="Arial MT"/>
                <a:cs typeface="Arial MT"/>
              </a:rPr>
              <a:t>(e.g. </a:t>
            </a:r>
            <a:r>
              <a:rPr lang="en-US" sz="1800" dirty="0">
                <a:solidFill>
                  <a:srgbClr val="333333"/>
                </a:solidFill>
                <a:latin typeface="Arial MT"/>
                <a:cs typeface="Arial MT"/>
              </a:rPr>
              <a:t>a</a:t>
            </a:r>
            <a:r>
              <a:rPr lang="en-US" sz="1800" spc="320" dirty="0">
                <a:solidFill>
                  <a:srgbClr val="333333"/>
                </a:solidFill>
                <a:latin typeface="Arial MT"/>
                <a:cs typeface="Arial MT"/>
              </a:rPr>
              <a:t> </a:t>
            </a:r>
            <a:r>
              <a:rPr lang="en-US" sz="1800" spc="-5" dirty="0">
                <a:solidFill>
                  <a:srgbClr val="333333"/>
                </a:solidFill>
                <a:latin typeface="Arial MT"/>
                <a:cs typeface="Arial MT"/>
              </a:rPr>
              <a:t>new</a:t>
            </a:r>
            <a:r>
              <a:rPr lang="en-US" sz="1800" spc="335" dirty="0">
                <a:solidFill>
                  <a:srgbClr val="333333"/>
                </a:solidFill>
                <a:latin typeface="Arial MT"/>
                <a:cs typeface="Arial MT"/>
              </a:rPr>
              <a:t> </a:t>
            </a:r>
            <a:r>
              <a:rPr lang="en-US" sz="1800" dirty="0">
                <a:solidFill>
                  <a:srgbClr val="333333"/>
                </a:solidFill>
                <a:latin typeface="Arial MT"/>
                <a:cs typeface="Arial MT"/>
              </a:rPr>
              <a:t>or disabled</a:t>
            </a:r>
            <a:r>
              <a:rPr lang="en-US" sz="1800" spc="-50" dirty="0">
                <a:solidFill>
                  <a:srgbClr val="333333"/>
                </a:solidFill>
                <a:latin typeface="Arial MT"/>
                <a:cs typeface="Arial MT"/>
              </a:rPr>
              <a:t> </a:t>
            </a:r>
            <a:r>
              <a:rPr lang="en-US" sz="1800" dirty="0">
                <a:solidFill>
                  <a:srgbClr val="333333"/>
                </a:solidFill>
                <a:latin typeface="Arial MT"/>
                <a:cs typeface="Arial MT"/>
              </a:rPr>
              <a:t>contestant)</a:t>
            </a:r>
            <a:endParaRPr lang="en-US" sz="1800" dirty="0">
              <a:latin typeface="Arial MT"/>
              <a:cs typeface="Arial MT"/>
            </a:endParaRPr>
          </a:p>
          <a:p>
            <a:pPr marL="298450" marR="6350" indent="-285750" algn="just">
              <a:lnSpc>
                <a:spcPct val="120000"/>
              </a:lnSpc>
              <a:spcBef>
                <a:spcPts val="109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give </a:t>
            </a:r>
            <a:r>
              <a:rPr lang="en-US" sz="1800" spc="-5" dirty="0">
                <a:solidFill>
                  <a:srgbClr val="333333"/>
                </a:solidFill>
                <a:latin typeface="Arial MT"/>
                <a:cs typeface="Arial MT"/>
              </a:rPr>
              <a:t>extra </a:t>
            </a:r>
            <a:r>
              <a:rPr lang="en-US" sz="1800" dirty="0">
                <a:solidFill>
                  <a:srgbClr val="333333"/>
                </a:solidFill>
                <a:latin typeface="Arial MT"/>
                <a:cs typeface="Arial MT"/>
              </a:rPr>
              <a:t>credit </a:t>
            </a:r>
            <a:r>
              <a:rPr lang="en-US" sz="1800" spc="-10" dirty="0">
                <a:solidFill>
                  <a:srgbClr val="333333"/>
                </a:solidFill>
                <a:latin typeface="Arial MT"/>
                <a:cs typeface="Arial MT"/>
              </a:rPr>
              <a:t>to </a:t>
            </a:r>
            <a:r>
              <a:rPr lang="en-US" sz="1800" dirty="0">
                <a:solidFill>
                  <a:srgbClr val="333333"/>
                </a:solidFill>
                <a:latin typeface="Arial MT"/>
                <a:cs typeface="Arial MT"/>
              </a:rPr>
              <a:t>a </a:t>
            </a:r>
            <a:r>
              <a:rPr lang="en-US" sz="1800" spc="-5" dirty="0">
                <a:solidFill>
                  <a:srgbClr val="333333"/>
                </a:solidFill>
                <a:latin typeface="Arial MT"/>
                <a:cs typeface="Arial MT"/>
              </a:rPr>
              <a:t>contestant because they have</a:t>
            </a:r>
            <a:r>
              <a:rPr lang="en-US" sz="1800" spc="-15" dirty="0">
                <a:solidFill>
                  <a:srgbClr val="333333"/>
                </a:solidFill>
                <a:latin typeface="Arial MT"/>
                <a:cs typeface="Arial MT"/>
              </a:rPr>
              <a:t> </a:t>
            </a:r>
            <a:r>
              <a:rPr lang="en-US" sz="1800" dirty="0">
                <a:solidFill>
                  <a:srgbClr val="333333"/>
                </a:solidFill>
                <a:latin typeface="Arial MT"/>
                <a:cs typeface="Arial MT"/>
              </a:rPr>
              <a:t>successfully</a:t>
            </a:r>
            <a:r>
              <a:rPr lang="en-US" sz="1800" spc="-30" dirty="0">
                <a:solidFill>
                  <a:srgbClr val="333333"/>
                </a:solidFill>
                <a:latin typeface="Arial MT"/>
                <a:cs typeface="Arial MT"/>
              </a:rPr>
              <a:t> </a:t>
            </a:r>
            <a:r>
              <a:rPr lang="en-US" sz="1800" dirty="0">
                <a:solidFill>
                  <a:srgbClr val="333333"/>
                </a:solidFill>
                <a:latin typeface="Arial MT"/>
                <a:cs typeface="Arial MT"/>
              </a:rPr>
              <a:t>competed</a:t>
            </a:r>
            <a:r>
              <a:rPr lang="en-US" sz="1800" spc="-4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dirty="0">
                <a:solidFill>
                  <a:srgbClr val="333333"/>
                </a:solidFill>
                <a:latin typeface="Arial MT"/>
                <a:cs typeface="Arial MT"/>
              </a:rPr>
              <a:t>contests</a:t>
            </a:r>
            <a:r>
              <a:rPr lang="en-US" sz="1800" spc="-45" dirty="0">
                <a:solidFill>
                  <a:srgbClr val="333333"/>
                </a:solidFill>
                <a:latin typeface="Arial MT"/>
                <a:cs typeface="Arial MT"/>
              </a:rPr>
              <a:t> </a:t>
            </a:r>
            <a:r>
              <a:rPr lang="en-US" sz="1800" dirty="0">
                <a:solidFill>
                  <a:srgbClr val="333333"/>
                </a:solidFill>
                <a:latin typeface="Arial MT"/>
                <a:cs typeface="Arial MT"/>
              </a:rPr>
              <a:t>before.</a:t>
            </a:r>
            <a:endParaRPr lang="en-US" sz="1800" dirty="0">
              <a:latin typeface="Arial MT"/>
              <a:cs typeface="Arial MT"/>
            </a:endParaRPr>
          </a:p>
          <a:p>
            <a:pPr marL="298450" marR="5080" indent="-285750" algn="just">
              <a:lnSpc>
                <a:spcPct val="120000"/>
              </a:lnSpc>
              <a:spcBef>
                <a:spcPts val="110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judge </a:t>
            </a:r>
            <a:r>
              <a:rPr lang="en-US" sz="1800" spc="-5" dirty="0">
                <a:solidFill>
                  <a:srgbClr val="333333"/>
                </a:solidFill>
                <a:latin typeface="Arial MT"/>
                <a:cs typeface="Arial MT"/>
              </a:rPr>
              <a:t>contestants </a:t>
            </a:r>
            <a:r>
              <a:rPr lang="en-US" sz="1800" dirty="0">
                <a:solidFill>
                  <a:srgbClr val="333333"/>
                </a:solidFill>
                <a:latin typeface="Arial MT"/>
                <a:cs typeface="Arial MT"/>
              </a:rPr>
              <a:t>based on </a:t>
            </a:r>
            <a:r>
              <a:rPr lang="en-US" sz="1800" spc="-5" dirty="0">
                <a:solidFill>
                  <a:srgbClr val="333333"/>
                </a:solidFill>
                <a:latin typeface="Arial MT"/>
                <a:cs typeface="Arial MT"/>
              </a:rPr>
              <a:t>your norms or </a:t>
            </a:r>
            <a:r>
              <a:rPr lang="en-US" sz="1800" dirty="0">
                <a:solidFill>
                  <a:srgbClr val="333333"/>
                </a:solidFill>
                <a:latin typeface="Arial MT"/>
                <a:cs typeface="Arial MT"/>
              </a:rPr>
              <a:t>your </a:t>
            </a:r>
            <a:r>
              <a:rPr lang="en-US" sz="1800" spc="5" dirty="0">
                <a:solidFill>
                  <a:srgbClr val="333333"/>
                </a:solidFill>
                <a:latin typeface="Arial MT"/>
                <a:cs typeface="Arial MT"/>
              </a:rPr>
              <a:t> c</a:t>
            </a:r>
            <a:r>
              <a:rPr lang="en-US" sz="1800" dirty="0">
                <a:solidFill>
                  <a:srgbClr val="333333"/>
                </a:solidFill>
                <a:latin typeface="Arial MT"/>
                <a:cs typeface="Arial MT"/>
              </a:rPr>
              <a:t>lub </a:t>
            </a:r>
            <a:r>
              <a:rPr lang="en-US" sz="1800" spc="-5" dirty="0">
                <a:solidFill>
                  <a:srgbClr val="333333"/>
                </a:solidFill>
                <a:latin typeface="Arial MT"/>
                <a:cs typeface="Arial MT"/>
              </a:rPr>
              <a:t>norms (whether the contestant uses notes, </a:t>
            </a:r>
            <a:r>
              <a:rPr lang="en-US" sz="1800" dirty="0">
                <a:solidFill>
                  <a:srgbClr val="333333"/>
                </a:solidFill>
                <a:latin typeface="Arial MT"/>
                <a:cs typeface="Arial MT"/>
              </a:rPr>
              <a:t>lectern, </a:t>
            </a:r>
            <a:r>
              <a:rPr lang="en-US" sz="1800" spc="5" dirty="0">
                <a:solidFill>
                  <a:srgbClr val="333333"/>
                </a:solidFill>
                <a:latin typeface="Arial MT"/>
                <a:cs typeface="Arial MT"/>
              </a:rPr>
              <a:t> </a:t>
            </a:r>
            <a:r>
              <a:rPr lang="en-US" sz="1800" dirty="0">
                <a:solidFill>
                  <a:srgbClr val="333333"/>
                </a:solidFill>
                <a:latin typeface="Arial MT"/>
                <a:cs typeface="Arial MT"/>
              </a:rPr>
              <a:t>recognize</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30" dirty="0">
                <a:solidFill>
                  <a:srgbClr val="333333"/>
                </a:solidFill>
                <a:latin typeface="Arial MT"/>
                <a:cs typeface="Arial MT"/>
              </a:rPr>
              <a:t> </a:t>
            </a:r>
            <a:r>
              <a:rPr lang="en-US" sz="1800" dirty="0">
                <a:solidFill>
                  <a:srgbClr val="333333"/>
                </a:solidFill>
                <a:latin typeface="Arial MT"/>
                <a:cs typeface="Arial MT"/>
              </a:rPr>
              <a:t>Chair,</a:t>
            </a:r>
            <a:r>
              <a:rPr lang="en-US" sz="1800" spc="-35" dirty="0">
                <a:solidFill>
                  <a:srgbClr val="333333"/>
                </a:solidFill>
                <a:latin typeface="Arial MT"/>
                <a:cs typeface="Arial MT"/>
              </a:rPr>
              <a:t> </a:t>
            </a:r>
            <a:r>
              <a:rPr lang="en-US" sz="1800" spc="-5" dirty="0">
                <a:solidFill>
                  <a:srgbClr val="333333"/>
                </a:solidFill>
                <a:latin typeface="Arial MT"/>
                <a:cs typeface="Arial MT"/>
              </a:rPr>
              <a:t>etc.).</a:t>
            </a:r>
            <a:endParaRPr lang="en-US" sz="1800"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Judge</a:t>
            </a:r>
            <a:r>
              <a:rPr lang="en-US" sz="1800" spc="805" dirty="0">
                <a:solidFill>
                  <a:srgbClr val="333333"/>
                </a:solidFill>
                <a:latin typeface="Arial MT"/>
                <a:cs typeface="Arial MT"/>
              </a:rPr>
              <a:t> </a:t>
            </a:r>
            <a:r>
              <a:rPr lang="en-US" sz="1800" spc="-5" dirty="0">
                <a:solidFill>
                  <a:srgbClr val="333333"/>
                </a:solidFill>
                <a:latin typeface="Arial MT"/>
                <a:cs typeface="Arial MT"/>
              </a:rPr>
              <a:t>without</a:t>
            </a:r>
            <a:r>
              <a:rPr lang="en-US" sz="1800" spc="790" dirty="0">
                <a:solidFill>
                  <a:srgbClr val="333333"/>
                </a:solidFill>
                <a:latin typeface="Arial MT"/>
                <a:cs typeface="Arial MT"/>
              </a:rPr>
              <a:t> </a:t>
            </a:r>
            <a:r>
              <a:rPr lang="en-US" sz="1800" dirty="0">
                <a:solidFill>
                  <a:srgbClr val="333333"/>
                </a:solidFill>
                <a:latin typeface="Arial MT"/>
                <a:cs typeface="Arial MT"/>
              </a:rPr>
              <a:t>concern</a:t>
            </a:r>
            <a:r>
              <a:rPr lang="en-US" sz="1800" spc="795" dirty="0">
                <a:solidFill>
                  <a:srgbClr val="333333"/>
                </a:solidFill>
                <a:latin typeface="Arial MT"/>
                <a:cs typeface="Arial MT"/>
              </a:rPr>
              <a:t> </a:t>
            </a:r>
            <a:r>
              <a:rPr lang="en-US" sz="1800" spc="-10" dirty="0">
                <a:solidFill>
                  <a:srgbClr val="333333"/>
                </a:solidFill>
                <a:latin typeface="Arial MT"/>
                <a:cs typeface="Arial MT"/>
              </a:rPr>
              <a:t>for</a:t>
            </a:r>
            <a:r>
              <a:rPr lang="en-US" sz="1800" spc="800" dirty="0">
                <a:solidFill>
                  <a:srgbClr val="333333"/>
                </a:solidFill>
                <a:latin typeface="Arial MT"/>
                <a:cs typeface="Arial MT"/>
              </a:rPr>
              <a:t> </a:t>
            </a:r>
            <a:r>
              <a:rPr lang="en-US" sz="1800" dirty="0">
                <a:solidFill>
                  <a:srgbClr val="333333"/>
                </a:solidFill>
                <a:latin typeface="Arial MT"/>
                <a:cs typeface="Arial MT"/>
              </a:rPr>
              <a:t>the</a:t>
            </a:r>
            <a:r>
              <a:rPr lang="en-US" sz="1800" spc="785" dirty="0">
                <a:solidFill>
                  <a:srgbClr val="333333"/>
                </a:solidFill>
                <a:latin typeface="Arial MT"/>
                <a:cs typeface="Arial MT"/>
              </a:rPr>
              <a:t> </a:t>
            </a:r>
            <a:r>
              <a:rPr lang="en-US" sz="1800" spc="-5" dirty="0">
                <a:solidFill>
                  <a:srgbClr val="333333"/>
                </a:solidFill>
                <a:latin typeface="Arial MT"/>
                <a:cs typeface="Arial MT"/>
              </a:rPr>
              <a:t>speech</a:t>
            </a:r>
            <a:r>
              <a:rPr lang="en-US" sz="1800" spc="800" dirty="0">
                <a:solidFill>
                  <a:srgbClr val="333333"/>
                </a:solidFill>
                <a:latin typeface="Arial MT"/>
                <a:cs typeface="Arial MT"/>
              </a:rPr>
              <a:t> </a:t>
            </a:r>
            <a:r>
              <a:rPr lang="en-US" sz="1800" spc="-5" dirty="0">
                <a:solidFill>
                  <a:srgbClr val="333333"/>
                </a:solidFill>
                <a:latin typeface="Arial MT"/>
                <a:cs typeface="Arial MT"/>
              </a:rPr>
              <a:t>time</a:t>
            </a:r>
            <a:r>
              <a:rPr lang="en-US" sz="1800" spc="805" dirty="0">
                <a:solidFill>
                  <a:srgbClr val="333333"/>
                </a:solidFill>
                <a:latin typeface="Arial MT"/>
                <a:cs typeface="Arial MT"/>
              </a:rPr>
              <a:t> </a:t>
            </a:r>
            <a:r>
              <a:rPr lang="en-US" sz="1800" spc="-5" dirty="0">
                <a:solidFill>
                  <a:srgbClr val="333333"/>
                </a:solidFill>
                <a:latin typeface="Arial MT"/>
                <a:cs typeface="Arial MT"/>
              </a:rPr>
              <a:t>duration.</a:t>
            </a:r>
            <a:endParaRPr lang="en-US" sz="1800" spc="-5"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Timers</a:t>
            </a:r>
            <a:r>
              <a:rPr lang="en-US" sz="1800" spc="-30" dirty="0">
                <a:solidFill>
                  <a:srgbClr val="333333"/>
                </a:solidFill>
                <a:latin typeface="Arial MT"/>
                <a:cs typeface="Arial MT"/>
              </a:rPr>
              <a:t> </a:t>
            </a:r>
            <a:r>
              <a:rPr lang="en-US" sz="1800" dirty="0">
                <a:solidFill>
                  <a:srgbClr val="333333"/>
                </a:solidFill>
                <a:latin typeface="Arial MT"/>
                <a:cs typeface="Arial MT"/>
              </a:rPr>
              <a:t>will handle</a:t>
            </a:r>
            <a:r>
              <a:rPr lang="en-US" sz="1800" spc="-20" dirty="0">
                <a:solidFill>
                  <a:srgbClr val="333333"/>
                </a:solidFill>
                <a:latin typeface="Arial MT"/>
                <a:cs typeface="Arial MT"/>
              </a:rPr>
              <a:t> </a:t>
            </a:r>
            <a:r>
              <a:rPr lang="en-US" sz="1800" dirty="0">
                <a:solidFill>
                  <a:srgbClr val="333333"/>
                </a:solidFill>
                <a:latin typeface="Arial MT"/>
                <a:cs typeface="Arial MT"/>
              </a:rPr>
              <a:t>timing</a:t>
            </a:r>
            <a:r>
              <a:rPr lang="en-US" sz="1800" spc="-10" dirty="0">
                <a:solidFill>
                  <a:srgbClr val="333333"/>
                </a:solidFill>
                <a:latin typeface="Arial MT"/>
                <a:cs typeface="Arial MT"/>
              </a:rPr>
              <a:t> </a:t>
            </a:r>
            <a:r>
              <a:rPr lang="en-US" sz="1800" dirty="0">
                <a:solidFill>
                  <a:srgbClr val="333333"/>
                </a:solidFill>
                <a:latin typeface="Arial MT"/>
                <a:cs typeface="Arial MT"/>
              </a:rPr>
              <a:t>disqualifications.</a:t>
            </a:r>
            <a:endParaRPr lang="en-US" sz="1800" dirty="0">
              <a:latin typeface="Arial MT"/>
              <a:cs typeface="Arial MT"/>
            </a:endParaRPr>
          </a:p>
        </p:txBody>
      </p:sp>
      <p:sp>
        <p:nvSpPr>
          <p:cNvPr id="11" name="TextBox 10">
            <a:extLst>
              <a:ext uri="{FF2B5EF4-FFF2-40B4-BE49-F238E27FC236}">
                <a16:creationId xmlns:a16="http://schemas.microsoft.com/office/drawing/2014/main" id="{1949D0DF-6346-FD53-815B-396B5A199C96}"/>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909052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0" indent="0" algn="just">
              <a:lnSpc>
                <a:spcPct val="100000"/>
              </a:lnSpc>
              <a:spcBef>
                <a:spcPts val="1215"/>
              </a:spcBef>
              <a:buNone/>
            </a:pPr>
            <a:r>
              <a:rPr lang="en-US" sz="1800" b="1" spc="5" dirty="0">
                <a:solidFill>
                  <a:srgbClr val="333333"/>
                </a:solidFill>
                <a:latin typeface="Arial MT"/>
                <a:cs typeface="Arial MT"/>
              </a:rPr>
              <a:t>Case</a:t>
            </a:r>
            <a:r>
              <a:rPr lang="en-US" sz="1800" b="1" spc="-15"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The judges cannot and should not disqualify contestants based on time.</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4B554B03-A3AA-420E-03F2-C116F17194B7}"/>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4" name="TextBox 3">
            <a:extLst>
              <a:ext uri="{FF2B5EF4-FFF2-40B4-BE49-F238E27FC236}">
                <a16:creationId xmlns:a16="http://schemas.microsoft.com/office/drawing/2014/main" id="{701FE863-514D-0A52-09F5-E30E1BCD260D}"/>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51662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0" indent="0" algn="just">
              <a:lnSpc>
                <a:spcPct val="100000"/>
              </a:lnSpc>
              <a:spcBef>
                <a:spcPts val="1210"/>
              </a:spcBef>
              <a:buNone/>
            </a:pPr>
            <a:r>
              <a:rPr lang="en-US" sz="1800" b="1" spc="10" dirty="0">
                <a:solidFill>
                  <a:srgbClr val="333333"/>
                </a:solidFill>
                <a:latin typeface="Arial MT"/>
                <a:cs typeface="Arial MT"/>
              </a:rPr>
              <a:t>Case</a:t>
            </a:r>
            <a:r>
              <a:rPr lang="en-US" sz="1800" b="1" spc="-30"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762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what</a:t>
            </a:r>
            <a:r>
              <a:rPr lang="en-US" sz="1800" spc="10" dirty="0">
                <a:solidFill>
                  <a:srgbClr val="333333"/>
                </a:solidFill>
                <a:latin typeface="Arial MT"/>
                <a:cs typeface="Arial MT"/>
              </a:rPr>
              <a:t> </a:t>
            </a:r>
            <a:r>
              <a:rPr lang="en-US" sz="1800" spc="5" dirty="0">
                <a:solidFill>
                  <a:srgbClr val="333333"/>
                </a:solidFill>
                <a:latin typeface="Arial MT"/>
                <a:cs typeface="Arial MT"/>
              </a:rPr>
              <a:t>has</a:t>
            </a:r>
            <a:r>
              <a:rPr lang="en-US" sz="1800" spc="10" dirty="0">
                <a:solidFill>
                  <a:srgbClr val="333333"/>
                </a:solidFill>
                <a:latin typeface="Arial MT"/>
                <a:cs typeface="Arial MT"/>
              </a:rPr>
              <a:t> been </a:t>
            </a:r>
            <a:r>
              <a:rPr lang="en-US" sz="1800" spc="15" dirty="0">
                <a:solidFill>
                  <a:srgbClr val="333333"/>
                </a:solidFill>
                <a:latin typeface="Arial MT"/>
                <a:cs typeface="Arial MT"/>
              </a:rPr>
              <a:t> </a:t>
            </a:r>
            <a:r>
              <a:rPr lang="en-US" sz="1800" spc="10" dirty="0">
                <a:solidFill>
                  <a:srgbClr val="333333"/>
                </a:solidFill>
                <a:latin typeface="Arial MT"/>
                <a:cs typeface="Arial MT"/>
              </a:rPr>
              <a:t>spoken </a:t>
            </a:r>
            <a:r>
              <a:rPr lang="en-US" sz="1800" spc="5" dirty="0">
                <a:solidFill>
                  <a:srgbClr val="333333"/>
                </a:solidFill>
                <a:latin typeface="Arial MT"/>
                <a:cs typeface="Arial MT"/>
              </a:rPr>
              <a:t>and </a:t>
            </a:r>
            <a:r>
              <a:rPr lang="en-US" sz="1800" b="1" u="sng" spc="10"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on </a:t>
            </a:r>
            <a:r>
              <a:rPr lang="en-US" sz="1800" dirty="0">
                <a:solidFill>
                  <a:srgbClr val="333333"/>
                </a:solidFill>
                <a:latin typeface="Arial MT"/>
                <a:cs typeface="Arial MT"/>
              </a:rPr>
              <a:t>what </a:t>
            </a:r>
            <a:r>
              <a:rPr lang="en-US" sz="1800" spc="10" dirty="0">
                <a:solidFill>
                  <a:srgbClr val="333333"/>
                </a:solidFill>
                <a:latin typeface="Arial MT"/>
                <a:cs typeface="Arial MT"/>
              </a:rPr>
              <a:t>would have </a:t>
            </a:r>
            <a:r>
              <a:rPr lang="en-US" sz="1800" spc="5" dirty="0">
                <a:solidFill>
                  <a:srgbClr val="333333"/>
                </a:solidFill>
                <a:latin typeface="Arial MT"/>
                <a:cs typeface="Arial MT"/>
              </a:rPr>
              <a:t>been spoken, </a:t>
            </a:r>
            <a:r>
              <a:rPr lang="en-US" sz="1800" spc="-615" dirty="0">
                <a:solidFill>
                  <a:srgbClr val="333333"/>
                </a:solidFill>
                <a:latin typeface="Arial MT"/>
                <a:cs typeface="Arial MT"/>
              </a:rPr>
              <a:t> </a:t>
            </a:r>
            <a:r>
              <a:rPr lang="en-US" sz="1800" spc="5" dirty="0">
                <a:solidFill>
                  <a:srgbClr val="333333"/>
                </a:solidFill>
                <a:latin typeface="Arial MT"/>
                <a:cs typeface="Arial MT"/>
              </a:rPr>
              <a:t>had the</a:t>
            </a:r>
            <a:r>
              <a:rPr lang="en-US" sz="1800" spc="-10" dirty="0">
                <a:solidFill>
                  <a:srgbClr val="333333"/>
                </a:solidFill>
                <a:latin typeface="Arial MT"/>
                <a:cs typeface="Arial MT"/>
              </a:rPr>
              <a:t> </a:t>
            </a:r>
            <a:r>
              <a:rPr lang="en-US" sz="1800" spc="5" dirty="0">
                <a:solidFill>
                  <a:srgbClr val="333333"/>
                </a:solidFill>
                <a:latin typeface="Arial MT"/>
                <a:cs typeface="Arial MT"/>
              </a:rPr>
              <a:t>technical</a:t>
            </a:r>
            <a:r>
              <a:rPr lang="en-US" sz="1800" spc="-10" dirty="0">
                <a:solidFill>
                  <a:srgbClr val="333333"/>
                </a:solidFill>
                <a:latin typeface="Arial MT"/>
                <a:cs typeface="Arial MT"/>
              </a:rPr>
              <a:t> </a:t>
            </a:r>
            <a:r>
              <a:rPr lang="en-US" sz="1800" spc="5" dirty="0">
                <a:solidFill>
                  <a:srgbClr val="333333"/>
                </a:solidFill>
                <a:latin typeface="Arial MT"/>
                <a:cs typeface="Arial MT"/>
              </a:rPr>
              <a:t>glitch</a:t>
            </a:r>
            <a:r>
              <a:rPr lang="en-US" sz="1800" spc="-15"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occurred.</a:t>
            </a:r>
            <a:endParaRPr lang="en-US" sz="1800" dirty="0">
              <a:latin typeface="Arial MT"/>
              <a:cs typeface="Arial MT"/>
            </a:endParaRPr>
          </a:p>
          <a:p>
            <a:pPr marL="297815" marR="5080" indent="-285750" algn="just">
              <a:lnSpc>
                <a:spcPct val="100800"/>
              </a:lnSpc>
              <a:spcBef>
                <a:spcPts val="10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For instance, a contestant delivers a powerful opening but gets disconnected from the electronic device midway—just before the conclusion—do not assume that the conclusion would have been equally impactful. Instead, judge only what was actually delivered and reflect that in your marking on the ballot sheet.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677EE875-9BA1-DFAA-92F9-48836437475B}"/>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4" name="TextBox 3">
            <a:extLst>
              <a:ext uri="{FF2B5EF4-FFF2-40B4-BE49-F238E27FC236}">
                <a16:creationId xmlns:a16="http://schemas.microsoft.com/office/drawing/2014/main" id="{09A62054-B251-C385-410B-6D035A65E16B}"/>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81688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0" indent="0" algn="just">
              <a:lnSpc>
                <a:spcPct val="100000"/>
              </a:lnSpc>
              <a:spcBef>
                <a:spcPts val="1210"/>
              </a:spcBef>
              <a:buNone/>
            </a:pPr>
            <a:r>
              <a:rPr lang="en-US" sz="2400" b="1" spc="10" dirty="0">
                <a:solidFill>
                  <a:srgbClr val="333333"/>
                </a:solidFill>
                <a:latin typeface="Arial MT"/>
                <a:cs typeface="Arial MT"/>
              </a:rPr>
              <a:t>Technical Failure: </a:t>
            </a:r>
            <a:endParaRPr lang="en-US" sz="2400" b="1" spc="10" dirty="0">
              <a:solidFill>
                <a:srgbClr val="333333"/>
              </a:solidFill>
              <a:cs typeface="Arial MT"/>
            </a:endParaRP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the contest cannot be continued due to an unresolved issue, it may be postponed to a future date.</a:t>
            </a:r>
          </a:p>
          <a:p>
            <a:pPr marL="12065" algn="just">
              <a:buSzPct val="75555"/>
              <a:tabLst>
                <a:tab pos="258445" algn="l"/>
              </a:tabLst>
            </a:pPr>
            <a:endParaRPr lang="en-US" sz="2400" spc="5" dirty="0">
              <a:solidFill>
                <a:srgbClr val="333333"/>
              </a:solidFill>
              <a:latin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1B67B17-26A3-D3C9-45B7-5204A31DC120}"/>
              </a:ext>
            </a:extLst>
          </p:cNvPr>
          <p:cNvPicPr>
            <a:picLocks noChangeAspect="1"/>
          </p:cNvPicPr>
          <p:nvPr/>
        </p:nvPicPr>
        <p:blipFill>
          <a:blip r:embed="rId3"/>
          <a:stretch>
            <a:fillRect/>
          </a:stretch>
        </p:blipFill>
        <p:spPr>
          <a:xfrm>
            <a:off x="8357419" y="1359670"/>
            <a:ext cx="3477864" cy="4556002"/>
          </a:xfrm>
          <a:prstGeom prst="rect">
            <a:avLst/>
          </a:prstGeom>
        </p:spPr>
      </p:pic>
      <p:sp>
        <p:nvSpPr>
          <p:cNvPr id="4" name="TextBox 3">
            <a:extLst>
              <a:ext uri="{FF2B5EF4-FFF2-40B4-BE49-F238E27FC236}">
                <a16:creationId xmlns:a16="http://schemas.microsoft.com/office/drawing/2014/main" id="{D170108D-9EE0-6F9A-8BE2-2919C64E91B8}"/>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846298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165</TotalTime>
  <Words>1354</Words>
  <Application>Microsoft Office PowerPoint</Application>
  <PresentationFormat>Widescreen</PresentationFormat>
  <Paragraphs>145</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Aptos</vt:lpstr>
      <vt:lpstr>Aptos Display</vt:lpstr>
      <vt:lpstr>Arial</vt:lpstr>
      <vt:lpstr>Arial MT</vt:lpstr>
      <vt:lpstr>Gotham</vt:lpstr>
      <vt:lpstr>Segoe UI Symbol</vt:lpstr>
      <vt:lpstr>Wingdings</vt:lpstr>
      <vt:lpstr>Office Theme</vt:lpstr>
      <vt:lpstr>PowerPoint Presentation</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Sharmin Italiya</cp:lastModifiedBy>
  <cp:revision>57</cp:revision>
  <dcterms:created xsi:type="dcterms:W3CDTF">2024-06-17T17:05:05Z</dcterms:created>
  <dcterms:modified xsi:type="dcterms:W3CDTF">2025-08-07T18:57:27Z</dcterms:modified>
</cp:coreProperties>
</file>